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72e91ea0758148b9dc3b3d56f127c19ab01acd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6836975c3890284597b79db951eeffd8b36b28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c94861ee03242f23aeb959dc77af2476f8cd3a1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c94861ee03242f23aeb959dc77af2476f8cd3a1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7bd776810d1eb854b456ec36bf8d59ef3ab0dab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7bd776810d1eb854b456ec36bf8d59ef3ab0dab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9c11e47cb1461e6cab8df4c9143498e2af4028a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9c11e47cb1461e6cab8df4c9143498e2af4028a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72e91ea0758148b9dc3b3d56f127c19ab01acd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39ef423efe8084fc90d7ff39708b084bb68a40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39ef423efe8084fc90d7ff39708b084bb68a40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11793b49049e4ebdb7ccf2387527af4d4d60130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11793b49049e4ebdb7ccf2387527af4d4d60130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204d24085d1bd1b65fc66422bc8a7ddc143ef1f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204d24085d1bd1b65fc66422bc8a7ddc143ef1f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6836975c3890284597b79db951eeffd8b36b28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The former Yugoslav Republic of Macedonia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80%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of teens in The former Yugoslav Republic of Macedonia are insufficiently active, raising risk of chronic disease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Поранешна Југословенска Република Македонија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Децата во Поранешна Југословенска Република Македонија треба навремена медицинска нега кога се појавуваат симптомите на акутна респираторна инфекција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The former Yugoslav Republic of Macedonia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Mothers in The former Yugoslav Republic of Macedonia need four antenatal visits, every pregnancy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Поранешна Југословенска Република Македонија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Мајките во Поранешна Југословенска Република Македонија треба да имаат четири прегледи за време на бременост, секоја бременост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The former Yugoslav Republic of Macedonia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No woman in The former Yugoslav Republic of Macedonia should give birth alone,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Поранешна Југословенска Република Македонија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Ниту една жена во Поранешна Југословенска Република Македонија не треба да раѓа сама, без присуство на обучен здравствен работник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The former Yugoslav Republic of Macedonia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The former Yugoslav Republic of Macedonia need oral rehydration salts and zinc to fight diarrhoea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Поранешна Југословенска Република Македонија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Децата во Поранешна Југословенска Република Македонија имаат потреба од ORS и цинк за да се борат против проливот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Поранешна Југословенска Република Македонија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80%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од тинејџерите во Поранешна Југословенска Република Македонија не се доволно физички активни, што го зголемува ризикот од хронични болести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Извор: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The former Yugoslav Republic of Macedonia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30 months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The former Yugoslav Republic of Macedonia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Поранешна Југословенска Република Македонија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Секои 30 месеци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една мајка во Поранешна Југословенска Република Македонија умира поради бременост или породување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Извор: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The former Yugoslav Republic of Macedonia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200 girls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The former Yugoslav Republic of Macedonia become mothers every month, while still children themselves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2018-2019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Поранешна Југословенска Република Македонија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200 девојчиња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во Поранешна Југословенска Република Македонија се мајки секој месец, а сè уште се деца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Извор: MICS 2018-2019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The former Yugoslav Republic of Macedonia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Over 6% of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The former Yugoslav Republic of Macedonia do not receive postnatal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2018-2019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Поранешна Југословенска Република Македонија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Повеќе од 6% мајки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во Поранешна Југословенска Република Македонија не добиваат постнатална нега во клучните први 48 часа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Извор: MICS 2018-2019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The former Yugoslav Republic of Macedonia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The former Yugoslav Republic of Macedonia need timely care when acute respiratory infection symptoms strike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DAPMHHIV-502652578-1716666</_dlc_DocId>
    <_dlc_DocIdUrl xmlns="9e17fbd9-fb4c-4d20-9ec4-18aa77a91b0d">
      <Url>https://unicef.sharepoint.com/teams/DAPM-Health-HIV/_layouts/15/DocIdRedir.aspx?ID=DAPMHHIV-502652578-1716666</Url>
      <Description>DAPMHHIV-502652578-1716666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50cc6449-6e38-4702-b4a2-539d63f83f68</vt:lpwstr>
  </property>
  <property fmtid="{D5CDD505-2E9C-101B-9397-08002B2CF9AE}" pid="4" name="MediaServiceImageTags">
    <vt:lpwstr/>
  </property>
</Properties>
</file>