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 enfant sur deux ayant des symptômes d'infection respiratoire aiguë ne consulte jamais un soignant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500 000 femmes enceintes ne font pas leur quatrième visite prénatale essentielle.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2023-2024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 bébé naît sans assistance d’un professionnel de santé qualifié toutes les 2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10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10 souffrant de diarrhée reçoit les sachets de sels de réhydratation orale qui pourraient lui sauver la vie.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ont besoin de plus d’activité physique pour garder un esprit et un corps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à cause de sa grossesse ou de son accouchement toutes les 3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1000 filles deviennent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30 % des mères ne reçoivent pas de soins postnataux dans les 48 heures cruciales qui suivent la naissance.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DAPMHHIV-502652578-1716671</_dlc_DocId>
    <_dlc_DocIdUrl xmlns="9e17fbd9-fb4c-4d20-9ec4-18aa77a91b0d">
      <Url>https://unicef.sharepoint.com/teams/DAPM-Health-HIV/_layouts/15/DocIdRedir.aspx?ID=DAPMHHIV-502652578-1716671</Url>
      <Description>DAPMHHIV-502652578-1716671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94322a54-a7de-4b04-84b9-64f4884b0877</vt:lpwstr>
  </property>
  <property fmtid="{D5CDD505-2E9C-101B-9397-08002B2CF9AE}" pid="4" name="MediaServiceImageTags">
    <vt:lpwstr/>
  </property>
</Properties>
</file>