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Mali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Mali, un enfant sur deux qui a des symptômes d’infection respiratoire aiguë ne voit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2023-2024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Mali, 500,000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2023-2024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Mali, chaque année, 500 000 mères ne font pas leur quatrième visite prénatale, pourtant très importante.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DHS 2023-2024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Mali, a birth takes place without a skilled health professional every 2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Mali, un enfant naît sans la présence d’un professionnel de santé qualifié toutes les 2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Mali, only 1 in 10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Mali, seulement 1 enfant sur 10 qui a la diarrhée reçoit les sachets de sels de réhydratation orale qui peuvent lui sauver la vie.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ados au Mali ont besoin de plus d’activité physique pour avoir un esprit et un corps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Mali, a woman dies from pregnancy or childbirth every 3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Mali, une femme meurt des suites de la grossesse ou de l'accouchement toutes les 3 heures.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Mali, 1000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Mali, 1000 filles deviennent mères chaque jour — alors qu’elles sont encore des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Mali, over 30%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Mali, plus de 30 % des mamans ne bénéficient pas de soins postnataux dans les 48 heures cruciales qui suivent la naissance.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EDS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Mali,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2023-2024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DAPMHHIV-502652578-1716663</_dlc_DocId>
    <_dlc_DocIdUrl xmlns="9e17fbd9-fb4c-4d20-9ec4-18aa77a91b0d">
      <Url>https://unicef.sharepoint.com/teams/DAPM-Health-HIV/_layouts/15/DocIdRedir.aspx?ID=DAPMHHIV-502652578-1716663</Url>
      <Description>DAPMHHIV-502652578-1716663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6c3e6c43-9053-42f6-8126-fcfc73d9342c</vt:lpwstr>
  </property>
  <property fmtid="{D5CDD505-2E9C-101B-9397-08002B2CF9AE}" pid="4" name="MediaServiceImageTags">
    <vt:lpwstr/>
  </property>
</Properties>
</file>