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Mali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enfant sur 2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Mali ayant des symptômes d’une infection respiratoire aiguë ne consulte jamais un professionnel de santé à temps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2023-2024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500,000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Mali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2023-2024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500 000 mères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Mali manquent leur quatrième visite prénatale essentielle chaque année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DHS 2023-2024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Mali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Toutes les 2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 accouchement au Mali se fait sans la présence d’un professionnel de santé qualifié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10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Mali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Seulement 1 enfant sur 10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Mali qui a la diarrhée reçoit les sels de réhydratation orale vitaux dont il a besoin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Les ados au Mali ont besoin de faire plus d’activité physique pour avoir un corps et un esprit en bonne santé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Mali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Toutes les 3 heures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une mère au Mali meurt à cause de la grossesse ou de l’accouchement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Mali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1000 filles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Mali deviennent mères chaque jour, alors qu’elles sont encore elles-mêmes des enfants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30%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Mali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Plus de 30 % des mères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Mali ne bénéficient pas de soins postnataux dans les 48 heures cruciales après l’accouchement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Mali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2023-2024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DAPMHHIV-502652578-1716672</_dlc_DocId>
    <_dlc_DocIdUrl xmlns="9e17fbd9-fb4c-4d20-9ec4-18aa77a91b0d">
      <Url>https://unicef.sharepoint.com/teams/DAPM-Health-HIV/_layouts/15/DocIdRedir.aspx?ID=DAPMHHIV-502652578-1716672</Url>
      <Description>DAPMHHIV-502652578-1716672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4c71a092-d696-46c3-bd15-e8d274ae6ef5</vt:lpwstr>
  </property>
  <property fmtid="{D5CDD505-2E9C-101B-9397-08002B2CF9AE}" pid="4" name="MediaServiceImageTags">
    <vt:lpwstr/>
  </property>
</Properties>
</file>