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အသက်ရှူလမ်းကြောင်းရောဂါအလွန်ကိုထိခိုက်ထားတဲ့ကလေးငယ် ၂ ယောက်ထဲမှာ ၁ ယောက်က သက်ဆိုင်ရာဆေးကုသမှုကို အချိန်မီ မယူလေ့ရှိပါဘူး။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မူရင်း: DHS 2015-2016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နှစ်စဉ် မိခင် ၄ သိန်းခန့်က အရေးကြီးဆုံးသော စောစစ်ဆေးမှု လေးကြိမ်မြောက်ကို ယူဆောင်ပေးနိုင်ခြင်းမရှိပါ။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အချက်အလက်ရင်းမြစ်- DHS 2015-2016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မိန်းမတစ်ယောက်ကိုမှ ကျွမ်းကျင်သော ဆရာဝန် သို့မဟုတ် ဆရာမမရှိဘဲ သီးသန့်မွေးဖွားခွင့် မပေးသင့်ပါ။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ဆီးချုပ်ဖြစ်နေတဲ့ကလေး ၂ယောက်ထဲမှာ တစ်ယောက်ပဲ အသက်ကယ်ရည် ORS ကို အရေးပေါ်အဖြစ် လိုအပ်သလို ရရှိနိုင်တယ်။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အရင်းအမြစ်- DHS ၂၀၁၅-၂၀၁၆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လူငယ်ရာခိုင်နှုန်း ၉၀ တက်ကြွစွာရုပ်လှုပ်ရှားမှုမရှိသေးဘဲ ရှိနေပြီး ရောဂါရှည်ကြာတဲ့အန္တရာယ်ကို တိုးပွားစေပါတယ်။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အချက်အလက်ရင်းမြစ် -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မိန်းမတစ်ယောက်တိုင်း မွေးဖွားခြင်း သို့မဟုတ် ကိုယ်ဝန်ဆောင်နေစဉ်မှာ ၅ နာရီကြာတိုင်း တစ်ယောက် သေဆုံးတယ်။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အချက်အလက် မူရင်း: MMEIG ၂၀၂၅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နေ့စဉ် မိန်းကလေး ၃၀၀ လောက်ဟာ မိန်းမဖြစ်ခွင့်မရသေးတဲ့ ကလေးငယ်တွေဖြစ်ပြီး အမေဖြစ်သွားကြပါတယ်။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မူလအချက်အလက် - DHS ၂၀၁၅-၂၀၁၆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မိခင်တွေထဲမှာ ၃၀ ရာခိုင်နှုန်းဟာ မွေးကင်းစကလေးနဲ့အတူရှိတဲ့ အရေးကြီးတဲ့ ၄၈ နာရီအတွင်းမှာ သားသမီးမွေးပြီးနောက် စောင့်ရှောက်မှု မခံစားနေရသေးပါဘူး။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အရင်းအမြစ်- DHS ၂၀၁၅-၂၀၁၆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DAPMHHIV-502652578-1716684</_dlc_DocId>
    <_dlc_DocIdUrl xmlns="9e17fbd9-fb4c-4d20-9ec4-18aa77a91b0d">
      <Url>https://unicef.sharepoint.com/teams/DAPM-Health-HIV/_layouts/15/DocIdRedir.aspx?ID=DAPMHHIV-502652578-1716684</Url>
      <Description>DAPMHHIV-502652578-1716684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2e0e7130-d6b2-4b62-bc04-c4a24b8c2336</vt:lpwstr>
  </property>
  <property fmtid="{D5CDD505-2E9C-101B-9397-08002B2CF9AE}" pid="4" name="MediaServiceImageTags">
    <vt:lpwstr/>
  </property>
</Properties>
</file>