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Myanmar,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မြန်မာမှာ အသက်ရှူလမ်းကြောင်းရောဂါလက္ခဏာတွေရှိတဲ့ ကလောင် ၂ ယောက်မှာ ၁ ယောက်တော့ ဆရာဝန်ဆီ ဆက်သွယ်ဖို့ ညောညောင်းအချိန်မလာနိုင်ကြပါဘူး။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ရင်းမြစ်: DHS ၂၀၁၅-၂၀၁၆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Myanmar, 400,000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မြန်မာ မှာ တစ်နှစ်ကို မိခင် ၄ သိန်းယောက်က အရေးကြီးတဲ့ နောက်ဆုံးကတည်းက မမွေးခင်စစ်ဆေးမှု လုပ်စရာမရောက်နိုင်ပါဘူး။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အရင်းအမြစ် - DHS ၂၀၁၅-၂၀၁၆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Myanmar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မြန်မာ မှာ ကိုယ်ဝင်ပြန်ခွဲတဲ့အခါ တတ်ကျွမ်းတဲ့ ကျန်းမာရေးဝန်ထမ်းတစ်ယောက်မရှိဘဲ မိန်းမတစ်ယောက်တည်း မဖြစ်သင့်ပါ။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Myanmar,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မြန်မာမှာ လူငယ် ၉၀ ရာခိုင်နှုန်းဟာ လှုပ်ရှားမှုနည်းလွန်းလို့ ရောဂါရှည်လျားဖြစ်နိုင်ချေကြီးတယ်။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ရင်းမြစ် -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Myanmar, a woman dies from pregnancy or childbirth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မြန်မာမှာ ကိုယ်ဝန်ဆောင်မိခင်တစ်ဦးကိုယ်ဝန်ဆောင်ခြင်း သို့မဟုတ် မွေးဖွားခြင်းကြောင့် ငါးနာရီတိုင်း ဦးသေတယ်။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အရင်းအမြစ်-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Myanmar, 300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မြန်မာ မှာ တစ်နေ့ကို မိန်းကလေး ၃၀၀ ကျော်က မိခင်ဖြစ်နေရပြီး၊ သူတို့ဟာ မိန်းကလေးငယ်တွေတည်း။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အချက်အလက်အရင်းအမြစ် - DHS ၂၀၁၅-၂၀၁၆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Myanmar,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မြန်မာမှာ မိခင် ၃၀ ရာခိုင်နှုန်းကျော်ဟာ ကလေးမွေးပြီးနောက် ၄၈ နာရီအတွင်း လိုအပ်သမျှ postnatal စောင့်ရှောက်မှု မဖြစ်စေကြပါဘူး။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အရင်းအမြစ် - DHS ၂၀၁၅-၂၀၁၆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Myanmar,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2015-2016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DAPMHHIV-502652578-1716668</_dlc_DocId>
    <_dlc_DocIdUrl xmlns="9e17fbd9-fb4c-4d20-9ec4-18aa77a91b0d">
      <Url>https://unicef.sharepoint.com/teams/DAPM-Health-HIV/_layouts/15/DocIdRedir.aspx?ID=DAPMHHIV-502652578-1716668</Url>
      <Description>DAPMHHIV-502652578-1716668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a06627d6-a47e-4875-9062-f01d6a58756d</vt:lpwstr>
  </property>
  <property fmtid="{D5CDD505-2E9C-101B-9397-08002B2CF9AE}" pid="4" name="MediaServiceImageTags">
    <vt:lpwstr/>
  </property>
</Properties>
</file>