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Myanmar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Myanmar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နှစ်စဥ် မိခင် ၄ သိန်း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 မှ မိခင်လေးဦးစီ တစ်ဦးချင်း လိုအပ်တဲ့ပုံမှန် စတုတိယ ကြိမ် ကိုယ်ဝန်စောင့်ကြည့်မှု ဆေးစစ်ခြင်း မတက်ကြပါ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အရင်းအမြစ် - DHS ၂၀၁၅-၂၀၁၆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Myanmar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 မှာ အမျိုးသမီးတစ်ယောက်နဲ့တစ်ယောက် မည်သူ့လက်ရာ ကျွမ်းကျင်သော ဆရာဝန်မရှိဘဲ ကလေးကို မမွေးရပါ။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Myanmar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၉၀ ရာခိုင်နှုန်း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 မှ လူငယ်တွေထဲမှာ ရုပ်ပိုင်းဆိုင်ရာ လှုပ်ရှားမှု မလုံလောက်သေးပဲ ဖြစ်နေပြီး၊ ရောဂါအခြေအနေနွံ့နည် ဖြစ်နိုင်မှု ပိုမြင့်လာပါတယ်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အရင်းအမြစ် -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Myanmar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နာရီ ၅ နာရီတိုင်း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 မှ မိခင်တစ်ဦးကို ကိုယ်ဝန်ဆောင်နှင့် မွေးဖွားခြင်းကြောင့် သေဆုံးသည်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ကိုးကားချက် -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Myanmar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မိန်းကလေး ၃၀၀ ယောက်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မြန်မာမှာ မိန်းကလေးငယ်တွေဟာ တစ်နေ့စီ မိခင်ဖြစ်နေကြတယ်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အချက်အလက်အရင်းအမြစ် - DHS ၂၀၁၅-၂၀၁၆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Myanmar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Myanmar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Myanmar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မြန်မာ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ကလေး ၂ ယောက်အနက် ၁ ယောက်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မြန်မာ မှာ အသက်ရှုလမ်းကြောင်းတိပ်ကပ်ရောဂါ ရောဂါလက္ခဏာရှိတဲ့ ကလေးတွေအနက် အချိန်မီ ကျန်းမာရေးဌာနကို မသွားခဲ့ကြပါဘူး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အရင်းအမြစ် - DHS ၂၀၁၅-၂၀၁၆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DAPMHHIV-502652578-1716680</_dlc_DocId>
    <_dlc_DocIdUrl xmlns="9e17fbd9-fb4c-4d20-9ec4-18aa77a91b0d">
      <Url>https://unicef.sharepoint.com/teams/DAPM-Health-HIV/_layouts/15/DocIdRedir.aspx?ID=DAPMHHIV-502652578-1716680</Url>
      <Description>DAPMHHIV-502652578-1716680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495937b2-b881-4995-974a-27bcd8cf89ec</vt:lpwstr>
  </property>
  <property fmtid="{D5CDD505-2E9C-101B-9397-08002B2CF9AE}" pid="4" name="MediaServiceImageTags">
    <vt:lpwstr/>
  </property>
</Properties>
</file>