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Relationship Id="rId18" Type="http://schemas.openxmlformats.org/officeDocument/2006/relationships/slide" Target="slides/slide9.xml"/>
<Relationship Id="rId19" Type="http://schemas.openxmlformats.org/officeDocument/2006/relationships/slide" Target="slides/slide10.xml"/>
<Relationship Id="rId20" Type="http://schemas.openxmlformats.org/officeDocument/2006/relationships/slide" Target="slides/slide11.xml"/>
<Relationship Id="rId21" Type="http://schemas.openxmlformats.org/officeDocument/2006/relationships/slide" Target="slides/slide12.xml"/>
<Relationship Id="rId22" Type="http://schemas.openxmlformats.org/officeDocument/2006/relationships/slide" Target="slides/slide13.xml"/>
<Relationship Id="rId23" Type="http://schemas.openxmlformats.org/officeDocument/2006/relationships/slide" Target="slides/slide14.xml"/>
<Relationship Id="rId24" Type="http://schemas.openxmlformats.org/officeDocument/2006/relationships/slide" Target="slides/slide15.xml"/>
<Relationship Id="rId25" Type="http://schemas.openxmlformats.org/officeDocument/2006/relationships/slide" Target="slides/slide16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572e91ea0758148b9dc3b3d56f127c19ab01acdc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d6836975c3890284597b79db951eeffd8b36b28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1c94861ee03242f23aeb959dc77af2476f8cd3a1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1c94861ee03242f23aeb959dc77af2476f8cd3a1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7bd776810d1eb854b456ec36bf8d59ef3ab0dabc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7bd776810d1eb854b456ec36bf8d59ef3ab0dabc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9c11e47cb1461e6cab8df4c9143498e2af4028ae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9c11e47cb1461e6cab8df4c9143498e2af4028ae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572e91ea0758148b9dc3b3d56f127c19ab01acdc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839ef423efe8084fc90d7ff39708b084bb68a40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839ef423efe8084fc90d7ff39708b084bb68a40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d11793b49049e4ebdb7ccf2387527af4d4d60130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d11793b49049e4ebdb7ccf2387527af4d4d60130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204d24085d1bd1b65fc66422bc8a7ddc143ef1f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204d24085d1bd1b65fc66422bc8a7ddc143ef1f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d6836975c3890284597b79db951eeffd8b36b28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Montenegro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Teens need more movement for healthy minds and bodies.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Crna Gora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Djeca moraju da dobiju pravovremenu medicinsku pomoć kad dobiju tešku infekciju disajnih puteva.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Montenegro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Mothers need four antenatal visits, every pregnancy.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Crna Gora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Majke treba da imaju četiri prenatalna pregleda tokom svake trudnoće.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Montenegro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No woman should give birth alone, without a skilled health professional.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Crna Gora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Nijedna žena ne bi smjela da rađa sama, bez obučenog zdravstvenog radnika.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Montenegro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Children need oral rehydration salts and zinc to survive diarrhoea.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Crna Gora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Djeca trebaju ORS i cink da prežive dijareju.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Crna Gora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Tinejdžerima treba više kretanja za zdrav duh i tijelo.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Montenegro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A woman dies from pregnancy or childbirth every 30 months.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MMEIG 2025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Crna Gora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Jedna žena umre od trudnoće ili porođaja na svakih 30 mjeseci.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Izvor: MMEIG 2025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Montenegro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Girls should not become mothers while still children.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Crna Gora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Djevojke ne smiju postati majkama dok su još djeca.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Montenegro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10% of mothers do not receive postnatal care in the critical first 48 hours.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2018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Crna Gora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10% majki ne dobijaju postnatalnu njegu u prvih važnih 48 sati.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Izvor: MICS 2018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Montenegro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Children need timely care when acute respiratory infection strikes.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DAPMHHIV-502652578-1716682</_dlc_DocId>
    <_dlc_DocIdUrl xmlns="9e17fbd9-fb4c-4d20-9ec4-18aa77a91b0d">
      <Url>https://unicef.sharepoint.com/teams/DAPM-Health-HIV/_layouts/15/DocIdRedir.aspx?ID=DAPMHHIV-502652578-1716682</Url>
      <Description>DAPMHHIV-502652578-1716682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2026-06-04T17:21:13Z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9e4a7d3b-1349-4265-ae81-3ae2edc985c6</vt:lpwstr>
  </property>
  <property fmtid="{D5CDD505-2E9C-101B-9397-08002B2CF9AE}" pid="4" name="MediaServiceImageTags">
    <vt:lpwstr/>
  </property>
</Properties>
</file>