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Montenegro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Djeca u Crna Gora trebaju pravovremenu medicinsku njegu kad dobiju akutnu respiratornu infekciju.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Montenegro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Majke u Crna Gora treba da idu na četiri prenatalna pregleda u svakoj trudnoći.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Montenegro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Nijedna žena u Crna Gora ne bi smjela da rađa sama, bez obučenog zdravstvenog radnika.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Montenegro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Djeca u Crna Gora trebaju ORS i cink da prežive dijareju.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Tinejdžeri u Crna Gora trebaju više fizičke aktivnosti za zdrav mozak i tijelo.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Montenegro, a woman dies from pregnancy or childbirth every 30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Crna Gora, jedna žena umre zbog trudnoće ili porođaja na svakih 30 mjeseci.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Montenegro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Djevojke u Crna Gora ne bi smjele da postanu majke dok su još djeca.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Montenegro,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Crna Gora, više od 10% majki ne dobije postnatalnu njegu u važnih prvih 48 sati.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MICS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Montenegro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DAPMHHIV-502652578-1716675</_dlc_DocId>
    <_dlc_DocIdUrl xmlns="9e17fbd9-fb4c-4d20-9ec4-18aa77a91b0d">
      <Url>https://unicef.sharepoint.com/teams/DAPM-Health-HIV/_layouts/15/DocIdRedir.aspx?ID=DAPMHHIV-502652578-1716675</Url>
      <Description>DAPMHHIV-502652578-1716675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6af5e3c9-887e-47e8-98ed-9c6b9814ccc6</vt:lpwstr>
  </property>
  <property fmtid="{D5CDD505-2E9C-101B-9397-08002B2CF9AE}" pid="4" name="MediaServiceImageTags">
    <vt:lpwstr/>
  </property>
</Properties>
</file>