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Montenegro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Djeca u Crna Gora moraju dobiti pravovremenu medicinsku pomoć kad se pojave simptomi akutne respiratorne infekcije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Montenegro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Majke u Crna Gora treba da imaju četiri prenatalna pregleda tokom svake trudnoće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Montenegro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Nijedna žena u Crna Gora ne bi smjela da rađa sama, bez obučenog zdravstvenog radnika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Montenegro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Djeci u Crna Gora treba oralna rehidrataciona so i cink da bi se borili protiv dijareje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Tinejdžerima u Crna Gora treba više kretanja za zdrave umove i tijela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Montenegro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Svake 30 mjeseci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jedna majka u Crna Gora umire zbog trudnoće ili porođaja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Montenegro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Djevojke u Crna Gora ne bi smjele rađati dok su još djeca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Montenegro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Preko 10% mama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 Crna Gora nema medicinsku njegu u kritičnih prvih 48 sati nakon porođaja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MICS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Montenegro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DAPMHHIV-502652578-1716679</_dlc_DocId>
    <_dlc_DocIdUrl xmlns="9e17fbd9-fb4c-4d20-9ec4-18aa77a91b0d">
      <Url>https://unicef.sharepoint.com/teams/DAPM-Health-HIV/_layouts/15/DocIdRedir.aspx?ID=DAPMHHIV-502652578-1716679</Url>
      <Description>DAPMHHIV-502652578-1716679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326e2d2f-edb1-49ab-9d28-93abfde8e5b3</vt:lpwstr>
  </property>
  <property fmtid="{D5CDD505-2E9C-101B-9397-08002B2CF9AE}" pid="4" name="MediaServiceImageTags">
    <vt:lpwstr/>
  </property>
</Properties>
</file>