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Халдварт амьсгалын дутагдалтай 10 хүүхдээс 1 нь цаг тухайд нь эмнэлгийн үзлэгт хамрагддаггүй.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Жил бүр 4,000 гаруй эх дөрөв дэх хавсарсан үзлэгтээ очдоггүй.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Эрүүл мэндийн мэргэжлийн хүнгүй, ганцаараа төрж болохгүй.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2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Гэдэс салгах өвчтэй хүүхдүүдийн ердөө 2-оос 1 нь амь аврагч шингэн нөхөгч уусмалаа яаралтай авч чаддаг.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Хүүхэд залуучуудын 80% нь биеийн хөдөлгөөн дутагдалтай байгаа нь архаг өвчний эрсдлийг нэмэгдүүлж байна.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 хоног тутамд нэг эмэгтэй жирэмслэлт эсвэл төрөх үед нас бардаг.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600 girls become mothers every month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Сард 600 охин өөрөө хүүхэд байхаасаа эхлээд эх болдог.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Монгол Улс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Эхчүүдийн 3% нь төрсний дараах чухал эхний 48 цагт эмнэлгийн үзлэг хийлгэдэггүй.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Эх сурвалж: MICS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Mongolia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10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DAPMHHIV-502652578-1716695</_dlc_DocId>
    <_dlc_DocIdUrl xmlns="9e17fbd9-fb4c-4d20-9ec4-18aa77a91b0d">
      <Url>https://unicef.sharepoint.com/teams/DAPM-Health-HIV/_layouts/15/DocIdRedir.aspx?ID=DAPMHHIV-502652578-1716695</Url>
      <Description>DAPMHHIV-502652578-1716695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99a5ba8a-72a4-40a2-bb95-2dafb6aa8b4d</vt:lpwstr>
  </property>
  <property fmtid="{D5CDD505-2E9C-101B-9397-08002B2CF9AE}" pid="4" name="MediaServiceImageTags">
    <vt:lpwstr/>
  </property>
</Properties>
</file>