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Mongolia,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Монгол Улс-д хурц амьсгалын замын халдварын шинж тэмдэгтэй 10 хүүхдээс 1 нь цагтаа эрүүл мэндийн байгууллагад үзүүлэхгүй байна.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Эх сурвалж: MICS 2023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Mongolia, 4,000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Монгол Улс-д жил бүр 4,000 эхүүд дөрөв дэх чухал жирэмсний эмчийн хяналтаа хийлгэдэггүй байна.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Эх сурвалж: MICS 2023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Mongolia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Монгол Улс улсад эмэгтэй хүн ганцаараа, чадварлаг эрүүл мэндийн ажилтангүйгээр хүүхэд төрүүлэх ёсгүй.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Mongolia,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Монгол Улс-д суулгалтай 2 хүүхэд тутмын зөвхөн 1 нь амьдрал аврах уух шингэн сэргээх давс авч чаддаг.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Эх сурвалж: MICS 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Монгол Улс-д өсвөр насныхан 80 хувь хүрэхгүй идэвхтэй хөдөлгөөнтэй байдаг тул архаг өвчний эрсдэл өндөр байна.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Эх сурвалж: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Mongolia, a woman dies from pregnancy or childbirth every 10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Монгол Улс-т болхоор 10 хоногт нэг эмэгтэй жирэмслэлт эсвэл төрөх явцад нас бардаг.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Эх сурвалж: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Mongolia, 600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Монгол Улс-т жилд 600 охин одоо ч хүүхэд байж байгаад эх болдог.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Эх сурвалж: MICS 2023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Mongolia, over 3%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Монгол Улс-д эхчүүдийн 3-аас дээш хувь нь хүүхэд төрсний дараах хамгийн чухал эхний 48 цагт эмнэлгийн үйлчилгээ авч чаддаггүй.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Эх сурвалж: MICS 2023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Mongolia, 1 in 10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DAPMHHIV-502652578-1716683</_dlc_DocId>
    <_dlc_DocIdUrl xmlns="9e17fbd9-fb4c-4d20-9ec4-18aa77a91b0d">
      <Url>https://unicef.sharepoint.com/teams/DAPM-Health-HIV/_layouts/15/DocIdRedir.aspx?ID=DAPMHHIV-502652578-1716683</Url>
      <Description>DAPMHHIV-502652578-1716683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7618e2b1-3d1b-44a0-988a-a083c6e35055</vt:lpwstr>
  </property>
  <property fmtid="{D5CDD505-2E9C-101B-9397-08002B2CF9AE}" pid="4" name="MediaServiceImageTags">
    <vt:lpwstr/>
  </property>
</Properties>
</file>