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Mongolia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Mongolia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4,000 эмэгтэй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жил бүр Монгол Улс-д чухал дөрөв дэх ургийн хяналтаасаа хоцордог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Mongolia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Монгол Улс-д ямар ч эмэгтэй чадварлаг мэргэжилтэнгүйгээр ганцаараа хүүхэд төрүүлэх ёсгүй.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Mongolia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Зөвхөн 2 хүүхдийн 1 нь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суулгалттай Монгол Улс-д амьдралаа аврах уух шингэний давсыг авч чаддаг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Монгол Улс-ын өсвөр үеийнхэн ихэвчлэн хангалттай идэвхтэй хөдөлгөөнгүй байгаа нь архаг өвчний эрсдлийг нэмэгдүүлж байна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Mongolia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 өдөр бүр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Монгол Улс-д нэг ээж жирэмсэн байхдаа эсвэл хүүхэд төрүүлэх явцад нас бардаг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Mongolia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охин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Монгол Улс-д сар бүр хүүхэд насандаа аав ээж болдог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Mongolia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10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Mongolia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 хүүхэд тутмын 1 нь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Монгол Улс-д хүнд амьсгалын замын халдвартай хүүхэд цагтаа эрүүл мэндийн үйлчилгээ авахгүй байна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DAPMHHIV-502652578-1716689</_dlc_DocId>
    <_dlc_DocIdUrl xmlns="9e17fbd9-fb4c-4d20-9ec4-18aa77a91b0d">
      <Url>https://unicef.sharepoint.com/teams/DAPM-Health-HIV/_layouts/15/DocIdRedir.aspx?ID=DAPMHHIV-502652578-1716689</Url>
      <Description>DAPMHHIV-502652578-1716689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f5de5519-b86d-448c-8eef-ce7d88610b8d</vt:lpwstr>
  </property>
  <property fmtid="{D5CDD505-2E9C-101B-9397-08002B2CF9AE}" pid="4" name="MediaServiceImageTags">
    <vt:lpwstr/>
  </property>
</Properties>
</file>