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em cada 4 crianças com sintomas de infecção respiratória aguda nunca recebe atendimento médico a tempo.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 2022-2023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2022-2023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600.000 mães deixam de fazer o quarto pré-natal fundamental a cada ano.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2022-2023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Nenhuma mulher deve ter um parto sozinha, sem um profissional de saúde qualificado.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 2022-2023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Só 1 em cada 2 crianças com diarreia recebe o sachet de sais de reidratação oral que precisa com urgência.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 2022-2023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dos adolescentes não praticam atividade física suficiente, aumentando o risco de doenças crônicas.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Uma mulher morre por causa da gravidez ou do parto a cada 8 horas.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2022-2023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Todos os dias, 2000 meninas se tornam mães — ainda sendo crianças.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2022-2023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 2022-2023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Moçambique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60% das mães não recebem cuidado pós-natal nas primeiras 48 horas, que são essenciais.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 2022-2023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Mozambique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 2022-2023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DAPMHHIV-502652578-1716697</_dlc_DocId>
    <_dlc_DocIdUrl xmlns="9e17fbd9-fb4c-4d20-9ec4-18aa77a91b0d">
      <Url>https://unicef.sharepoint.com/teams/DAPM-Health-HIV/_layouts/15/DocIdRedir.aspx?ID=DAPMHHIV-502652578-1716697</Url>
      <Description>DAPMHHIV-502652578-1716697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fb246adf-e3a6-4042-a61a-688450ce2bee</vt:lpwstr>
  </property>
  <property fmtid="{D5CDD505-2E9C-101B-9397-08002B2CF9AE}" pid="4" name="MediaServiceImageTags">
    <vt:lpwstr/>
  </property>
</Properties>
</file>