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Mozambique, 90% of teens are insufficiently active, raising the risk of chronic disease.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WMP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Em Moçambique, 1 em cada 4 crianças com sintomas de infecção respiratória aguda nunca vão a um profissional de saúde a tempo.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Fonte: IDS 2022-2023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Mozambique, 600,000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2022-2023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Em Moçambique, 600.000 mães deixam de fazer a quarta consulta pré-natal, que é muito importante, todos os anos.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Fonte: DHS 2022-2023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woman in Mozambique should give birth alone, without a skilled health professional.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Nenhuma mulher em Moçambique deveria ter seu filho sozinha, sem a presença de um profissional de saúde capacitado.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Mozambique, only 1 in 2 children with diarrhoea get the life-saving oral rehydration salts they urgently need.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IDS 2022-2023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Em Moçambique, só 1 em cada 2 crianças com diarreia recebe o soro de reidratação oral que tanto precisam para salvar a vida.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Fonte: IDS 2022-2023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Em Moçambique, 90% dos adolescentes não praticam atividade física suficiente, aumentando o risco de doenças crônicas.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Fonte: WMP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Mozambique, a woman dies from pregnancy or childbirth every 8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Em Moçambique, uma mulher morre por causa da gravidez ou do parto a cada 8 horas.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Fonte: MMEIG 2025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Mozambique, 2000 girls become mothers every day — while still children themselves.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2022-2023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Em Moçambique, 2000 meninas se tornam mães todos os dias — ainda sendo crianças.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Fonte: DHS 2022-2023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Mozambique, over 60% of mothers do not receive postnatal care in the critical first 48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IDS 2022-2023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Em Moçambique, mais de 60% das mães não recebem acompanhamento pós-natal nas primeiras 48 horas, que são decisivas.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Fonte: IDS 2022-2023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Mozambique, 1 in 4 children with acute respiratory infection symptoms never see a health provider in time.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IDS 2022-2023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DAPMHHIV-502652578-1716688</_dlc_DocId>
    <_dlc_DocIdUrl xmlns="9e17fbd9-fb4c-4d20-9ec4-18aa77a91b0d">
      <Url>https://unicef.sharepoint.com/teams/DAPM-Health-HIV/_layouts/15/DocIdRedir.aspx?ID=DAPMHHIV-502652578-1716688</Url>
      <Description>DAPMHHIV-502652578-1716688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2026-06-04T17:21:47Z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d9f748b6-a5b3-4920-9d59-94de69254d59</vt:lpwstr>
  </property>
  <property fmtid="{D5CDD505-2E9C-101B-9397-08002B2CF9AE}" pid="4" name="MediaServiceImageTags">
    <vt:lpwstr/>
  </property>
</Properties>
</file>