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Mozambique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em cada 4 crianças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Moçambique com sintomas de infecção respiratória aguda nunca recebe atendimento médico a tempo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 2022-2023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Mozambique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2022-2023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600.000 mães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Moçambique deixam de fazer a quarta consulta pré-natal essencial todo ano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2022-2023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Mozambique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Nenhuma mulher em Moçambique deve ter um parto sozinha, sem a presença de um profissional de saúde qualificado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Mozambique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 2022-2023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Apenas 1 em cada 2 crianças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Moçambique com diarreia recebe o soro de reidratação oral que salva vidas de que precisam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 2022-2023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das adolescentes em Moçambique não se mexem o suficiente, aumentando o risco de doenças crônicas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8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Mozambique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 cada 8 horas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uma mãe em Moçambique morre por causas relacionadas à gravidez ou ao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Mozambique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2022-2023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meninas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Moçambique se tornam mães todos os dias, ainda sendo crianças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2022-2023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60%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Mozambique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 2022-2023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Mais de 60% das mães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Moçambique não recebem cuidados pós-natais nas primeiras 48 horas cruciais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 2022-2023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Mozambique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 2022-2023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DAPMHHIV-502652578-1716692</_dlc_DocId>
    <_dlc_DocIdUrl xmlns="9e17fbd9-fb4c-4d20-9ec4-18aa77a91b0d">
      <Url>https://unicef.sharepoint.com/teams/DAPM-Health-HIV/_layouts/15/DocIdRedir.aspx?ID=DAPMHHIV-502652578-1716692</Url>
      <Description>DAPMHHIV-502652578-1716692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ba787bd3-85c1-4c76-a3eb-81afee74bd59</vt:lpwstr>
  </property>
  <property fmtid="{D5CDD505-2E9C-101B-9397-08002B2CF9AE}" pid="4" name="MediaServiceImageTags">
    <vt:lpwstr/>
  </property>
</Properties>
</file>