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واحد من بين كل اثنين يعاني من أعراض التهاب رئوي حاد ما بيشوفش طبيب في الوقت المناسب.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الصحة الأسرية ٢٠٢١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١٠٠٬٠٠٠ أم بتفوت عليها زيارة الفحص الطبي الرابعة المهمة خلال الحمل كل سنة.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الصحي ٢٠٢١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10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ONS 2019-2021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عشر دقايق بيتولد طفل بدون ما يكون فيه متخصص صحي محترف موجود.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المكتب الوطني للإحصاء ٢٠١٩-٢٠٢١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5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واحد من كل خمسة أطفال يعانون من الإسهال فقط هم الذين يحصلون على أملاح الإماهة الفموية المنقذة للحياة التي يحتاجونها بسرعة.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الديموغرافي والصحي ٢٠٢١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٩٠٪ من المراهقين ما بيشتركوش بنشاط كافي، وده بيزود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كل ١٠ ساعات بسبب الحمل أو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يوم، ١٠٠ فتاة يصبحن أمهات رغم أنهن لا زلن أطفالاً.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ديموغرافي صحي ٢٠١٩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موريتانيا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٦٠٪ من الأمهات لا يحصلن على رعاية ما بعد الولادة في أول ٤٨ ساعة الحيوية.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الديموغرافي الصحي ٢٠٢١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Mauritania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DAPMHHIV-502652578-1716700</_dlc_DocId>
    <_dlc_DocIdUrl xmlns="9e17fbd9-fb4c-4d20-9ec4-18aa77a91b0d">
      <Url>https://unicef.sharepoint.com/teams/DAPM-Health-HIV/_layouts/15/DocIdRedir.aspx?ID=DAPMHHIV-502652578-1716700</Url>
      <Description>DAPMHHIV-502652578-1716700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b82b7cfd-9848-4b9d-8795-912be3a8aa32</vt:lpwstr>
  </property>
  <property fmtid="{D5CDD505-2E9C-101B-9397-08002B2CF9AE}" pid="4" name="MediaServiceImageTags">
    <vt:lpwstr/>
  </property>
</Properties>
</file>