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طفل من كل طفلين عنده أعراض التهاب تنفسي حاد ما بيروحش للطبيب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DHS ٢٠٢١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كل سنة ١٠٠٬٠٠٠ أم ما بيحضروا الفحص قبل الولادة الرابع الضروري.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الصحة ٢٠٢١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a birth takes place without a skilled health professional every 10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ONS 2019-2021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يولد طفل كل ١٠ دقائق بدون وجود اختصاصي صحي مدرّب.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المكتب الوطني للإحصاء ٢٠١٩-٢٠٢١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only 1 in 5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فقط طفل واحد من بين كل خمسة أطفال يعانون من الإسهال يحصل على أكياس محلول الإماهة الفموية المنقذة للحياة التي يحتاجونها بسرعة.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المسح الصحي الديموغرافي ٢٠٢١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تموت امرأة بسبب الحمل أو الولادة كل ١٠ ساعات.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100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يوميًا تُصبح ١٠٠ فتاة أمهات وهن ما زلن أطفالًا.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DHS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over 60%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موريتانيا، أكثر من ٦٠٪ من الأمهات ما بياخدوش رعاية ما بعد الولادة خلال أول ٤٨ ساعة المهمة.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السكان والصحة ٢٠٢١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Mauritania,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DAPMHHIV-502652578-1716693</_dlc_DocId>
    <_dlc_DocIdUrl xmlns="9e17fbd9-fb4c-4d20-9ec4-18aa77a91b0d">
      <Url>https://unicef.sharepoint.com/teams/DAPM-Health-HIV/_layouts/15/DocIdRedir.aspx?ID=DAPMHHIV-502652578-1716693</Url>
      <Description>DAPMHHIV-502652578-1716693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2e993e0a-bd59-4fb3-ad5d-7aee274ec2a5</vt:lpwstr>
  </property>
  <property fmtid="{D5CDD505-2E9C-101B-9397-08002B2CF9AE}" pid="4" name="MediaServiceImageTags">
    <vt:lpwstr/>
  </property>
</Properties>
</file>