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Mauritania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Mauritania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موريتانيا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طفل واحد من كل اثنين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موريتانيا يعاني من أعراض التهاب تنفسي حاد ما بيزورش مقدم رعاية صحية في الوقت المناسب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مسح الصحة الأسرية 2021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Mauritania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Mauritania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موريتانيا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١٠٠٬٠٠٠ أم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موريتانيا ما بيروحوش لفحصاتهم الطبية قبل الولادة الرابعة المهمة كل سنة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مسح صحة السكان ٢٠٢١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Mauritania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10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Mauritania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ONS 2019-2021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موريتانيا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كل ١٠ دقائق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يولد طفل في موريتانيا بدون وجود مُختص صحي ماهر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الجهاز الوطني للإحصاء ٢٠١٩-٢٠٢١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Mauritania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5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Mauritania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موريتانيا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فقط طفل من بين كل خمسة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موريتانيا المصابين بالإسهال يحصل على أدوية الإماهة الفموية المنقذة للحياة التي يحتاجها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مسح الدخل الصحي ٢٠٢١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موريتانيا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٩٠٪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من المراهقين في موريتانيا ما بنمارسوا نشاط بدني كفاية، وده بيزود خطر الأمراض المزمنة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Mauritania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10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Mauritania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موريتانيا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كل ١٠ ساعات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تموت أم في موريتانيا بسبب الحمل أو الولادة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Mauritania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Mauritania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موريتانيا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١٠٠ فتاة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موريتانيا يصبحن أمهات يوميًا، وهن لا زلن أطفالًا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مسح السكان والصحة ٢٠١٩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Mauritania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60%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Mauritania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موريتانيا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أكثر من ٦٠٪ من الأمهات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موريتانيا لا يحصلن على رعاية ما بعد الولادة في أول ٤٨ ساعة الحرجة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مسح الصحة السكان ٢٠٢١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Mauritania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Mauritania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DAPMHHIV-502652578-1716701</_dlc_DocId>
    <_dlc_DocIdUrl xmlns="9e17fbd9-fb4c-4d20-9ec4-18aa77a91b0d">
      <Url>https://unicef.sharepoint.com/teams/DAPM-Health-HIV/_layouts/15/DocIdRedir.aspx?ID=DAPMHHIV-502652578-1716701</Url>
      <Description>DAPMHHIV-502652578-1716701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49484426-1bd5-47bb-95e3-312574bd3869</vt:lpwstr>
  </property>
  <property fmtid="{D5CDD505-2E9C-101B-9397-08002B2CF9AE}" pid="4" name="MediaServiceImageTags">
    <vt:lpwstr/>
  </property>
</Properties>
</file>