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Mwana aliyense mmodzi mwa atatu amene ali ndi zizindikiro za matenda a mpweya sakawona dokotala nthawi yake.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MICS 2019-2020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Amayi 300,000 samapita ku chipatala pa nthawi yake ya chisonkhano chachinayi cha nthawi yopangira mwana chaka chilichonse.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Choncho: Zambiri za DHS Key Indicators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NSO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Palibe katswiri wa zaumoyo wowatsogolera pa nthawi ya kubadwa kwa mwana nthawi zina zonse mphindi 20 iliyonse.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NSO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Ana okha 1 mwa 2 okhala ndi manyowa amalandira ma ORS omwe amawapulumutsa moyo omwe amafunika mwachangu.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Zizindikiro Zofunika za DHS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Achinyamata amafunika kuyenda kwambiri kuti mtima ndi thupi zikhale bwino.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Mkazi amafa chifukwa cha mimba kapena kubereka pafupifupi maola 6 aliwonse.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Atsikana 700 amabereka tsiku lililonse — akuchita izi ali ana ndekha.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Amayi 30% sawalandira chisamaliro cha pambuyo pa kubereka m'maola oyamba ofunika 48.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Zowoneka pa DHS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DAPMHHIV-502652578-1716714</_dlc_DocId>
    <_dlc_DocIdUrl xmlns="9e17fbd9-fb4c-4d20-9ec4-18aa77a91b0d">
      <Url>https://unicef.sharepoint.com/teams/DAPM-Health-HIV/_layouts/15/DocIdRedir.aspx?ID=DAPMHHIV-502652578-1716714</Url>
      <Description>DAPMHHIV-502652578-1716714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de560711-1935-4cb2-b4e2-4e7f613bedd7</vt:lpwstr>
  </property>
  <property fmtid="{D5CDD505-2E9C-101B-9397-08002B2CF9AE}" pid="4" name="MediaServiceImageTags">
    <vt:lpwstr/>
  </property>
</Properties>
</file>