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Malawi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Ku Malawi, mwana m'modzi mwa atatu amene ali ndi zizindikiro za matenda a mphumu amasiye kuwona dokotala pa nthawi yake.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Gwero: MICS 2019-2020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Malawi, 300,000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Key Indicators 2024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Ku Malawi, amayi 300,000 sangatse kuyang'anira kwa pa nthawiyo kwa mimba chaka chilichonse.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Gwero: Zizindikiro Zofunika za DHS 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Malawi, a birth takes place without a skilled health professional every 20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NSO 2024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Ku Malawi, mphindi zonse 20 amabadwa mwana popanda thandizo la dokotala kapena mphunzitsi wazamankhwala.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Gwero: NSO 2024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Malawi,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Key Indicators 2024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Ku Malawi, mwana mmodzi wa awiri okha amene ali ndi kutsekemera amalandira madzi a ORS omwe amaonetsetsa kuti amoyo ake ali otetezedwa.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Gwero: Zizindikiro Zokhudza Zaumoyo za DHS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Achinyamata ku Malawi amafunika kuyenda kwambiri kuti thupi ndi malingaliro awo akhale abwino.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Malawi, a woman dies from pregnancy or childbirth every 6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Ku Malawi, mkazi amangofa chifukwa cha mimba kapena kubereka pafupifupi maola 6 aliwonse.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Gwero: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Malawi, 700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Ku Malawi, atsikana 700 amabereka ana tsiku lililonse — ngakhale kuti ndi ana okha.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Gwero: MICS 2019-2020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Malawi, over 30%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Key Indicators 2024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Ku Malawi, oposa 30% ya amayi sinalandire chithandizo cha pambuyo pa kubereka mu maola oyamba ofunika 48.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Gwero: DHS Key Indicators 2024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Malawi,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2019-2020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DAPMHHIV-502652578-1716703</_dlc_DocId>
    <_dlc_DocIdUrl xmlns="9e17fbd9-fb4c-4d20-9ec4-18aa77a91b0d">
      <Url>https://unicef.sharepoint.com/teams/DAPM-Health-HIV/_layouts/15/DocIdRedir.aspx?ID=DAPMHHIV-502652578-1716703</Url>
      <Description>DAPMHHIV-502652578-1716703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67ea92d3-41b8-4b9f-a1bc-a2075d4abf59</vt:lpwstr>
  </property>
  <property fmtid="{D5CDD505-2E9C-101B-9397-08002B2CF9AE}" pid="4" name="MediaServiceImageTags">
    <vt:lpwstr/>
  </property>
</Properties>
</file>