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Malawi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Mwana 1 mwa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ku Malawi omwe ali ndi zizindikiro za matenda opuma si amapeza chithandizo chaumoyo nthawi yake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MICS 2019-2020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Malawi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Amayi 300,000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ku Malawi samapeza nthawi yawo yofunika yachinayi yochenizira mimba chaka chilichonse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Zotsatira Zofunikira za DHS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Malawi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NSO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Nthawi zonse mphindi 20 zilizonse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amayi amabadwa mu Malawi popanda wopereka chisamaliro wokhazikika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NSO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Malawi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Ana 1 mwa 2 okha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ku Malawi okhudzidwa ndi matenda a kayendedwe ka m'mimba amalandira ma ORS omwe angawasunge moyo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Zizindikiro Zofunika za DHS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Achinyamata ku Malawi akufunika kuchita masewera ambiri kuti m'maganizo ndi thupi zawo zizikhala bwino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Malawi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Nthawi zonse maola 6 aliwonse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mkazi m'modzi ku Malawi amatha chifukwa cha mimba kapena kubereka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Malawi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Atsikana 700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ku Malawi amakhala amayi tsiku lililonse, ngakhale iwo ndi ana okha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MICS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Malawi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Opitilira 30% a amayi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ku Malawi samalandira chisamaliro cha pambuyo pa kubadwa m'maola oyamba 48 ofunika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Gwero: Zowunikira za DHS za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Malawi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Malawi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DAPMHHIV-502652578-1716711</_dlc_DocId>
    <_dlc_DocIdUrl xmlns="9e17fbd9-fb4c-4d20-9ec4-18aa77a91b0d">
      <Url>https://unicef.sharepoint.com/teams/DAPM-Health-HIV/_layouts/15/DocIdRedir.aspx?ID=DAPMHHIV-502652578-1716711</Url>
      <Description>DAPMHHIV-502652578-1716711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47ed0a5e-3de7-41f5-b692-4649161b6854</vt:lpwstr>
  </property>
  <property fmtid="{D5CDD505-2E9C-101B-9397-08002B2CF9AE}" pid="4" name="MediaServiceImageTags">
    <vt:lpwstr/>
  </property>
</Properties>
</file>