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daripada 10 kanak-kanak yang ada tanda-tanda jangkitan pernafasan akut langsung tidak dapat berjumpa dengan penjaga kesihatan tepat pada masanya.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NHMS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HMMC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Setiap tahun, 8,000 ibu terlepas pemeriksaan antenatal keempat yang penting.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HMMC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Tiada wanita patut bersalin sendirian tanpa tenaga kesihatan yang mahir.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6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HMMCH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Hanya 1 daripada 6 anak yang kena cirit-birit dapat sachet ORS yang sangat mereka perlukan untuk selamatkan nyawa.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HMMCH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remaja kurang aktif, jadi risiko penyakit kronik lebih tinggi.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Seorang wanita meninggal dunia akibat kehamilan atau bersalin setiap 3 hari.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Gadis tidak patut menjadi ibu ketika mereka masih kanak-kanak.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HMMCH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ibu tidak menerima rawatan selepas bersalin dalam tempoh penting 48 jam pertama.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HMMCH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10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NHMS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DAPMHHIV-502652578-1716709</_dlc_DocId>
    <_dlc_DocIdUrl xmlns="9e17fbd9-fb4c-4d20-9ec4-18aa77a91b0d">
      <Url>https://unicef.sharepoint.com/teams/DAPM-Health-HIV/_layouts/15/DocIdRedir.aspx?ID=DAPMHHIV-502652578-1716709</Url>
      <Description>DAPMHHIV-502652578-1716709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1d47a4a2-0a29-40ed-9711-6ed263fe3bb7</vt:lpwstr>
  </property>
  <property fmtid="{D5CDD505-2E9C-101B-9397-08002B2CF9AE}" pid="4" name="MediaServiceImageTags">
    <vt:lpwstr/>
  </property>
</Properties>
</file>