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1 daripada 10 kanak-kanak yang ada simptom jangkitan saluran pernafasan akut langsung tak dapat jumpa petugas kesihatan tepat pada masanya.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NHMS 2016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8,000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HMMC 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8,000 ibu tidak hadir untuk pemeriksaan antenatal keempat yang penting setiap tahun.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HMMC 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Malaysia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Tiada wanita di Malaysia sepatutnya melahirkan anak sendirian tanpa kehadiran profesional kesihatan terlatih.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only 1 in 6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HMMCH 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hanya 1 daripada 6 kanak-kanak yang mengalami cirit-birit mendapat garam rehidrasi oral penyelamat nyawa yang mereka sangat perlukan.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HMMCH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90% remaja kurang aktif secara fizikal, meningkatkan risiko penyakit kronik.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a woman dies from pregnancy or childbirth every 3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seorang wanita meninggal kerana mengandung atau melahirkan setiap 3 hari.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Malaysia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Gadis di Malaysia tidak patut menjadi ibu ketika mereka masih kanak-kanak.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HMMCH 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Malaysia, lebih 20% ibu tidak menerima rawatan selepas bersalin dalam 48 jam penting pertama.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HMMCH 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Malaysia, 1 in 10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NHMS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DAPMHHIV-502652578-1716706</_dlc_DocId>
    <_dlc_DocIdUrl xmlns="9e17fbd9-fb4c-4d20-9ec4-18aa77a91b0d">
      <Url>https://unicef.sharepoint.com/teams/DAPM-Health-HIV/_layouts/15/DocIdRedir.aspx?ID=DAPMHHIV-502652578-1716706</Url>
      <Description>DAPMHHIV-502652578-1716706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0936e1a3-6583-4cda-ae8a-44ef02881aa4</vt:lpwstr>
  </property>
  <property fmtid="{D5CDD505-2E9C-101B-9397-08002B2CF9AE}" pid="4" name="MediaServiceImageTags">
    <vt:lpwstr/>
  </property>
</Properties>
</file>