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Malaysia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daripada 10 kanak-kanak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di Malaysia yang ada simptom jangkitan saluran pernafasan akut langsung tak dapat jumpa penyedia kesihatan tepat masa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Sumber: NHMS 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Malaysia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HMMC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8,000 ibu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di Malaysia terlepas pemeriksaan antenatal keempat yang penting setiap tahun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Sumber: HMMC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Malaysia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Tiada wanita di Malaysia patut bersalin sendirian tanpa pengamal kesihatan mahir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6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Malaysia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HMMCH 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Hanya 1 daripada 6 kanak-kanak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di Malaysia yang mengalami cirit-birit mendapat garam rehidrasi oral yang menyelamatkan nyawa seperti yang diperlukan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Sumber: HMMCH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remaja di Malaysia kurang aktif, menyebabkan risiko penyakit kronik meningkat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Sumber: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Malaysia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Setiap 3 hari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seorang ibu di Malaysia meninggal akibat kehamilan atau bersalin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Sumber: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Malaysia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Gadis di Malaysia tidak patut menjadi ibu ketika mereka masih kanak-kanak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20%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Malaysia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HMMCH 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Lebih 20% ibu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di Malaysia tidak mendapat penjagaan selepas bersalin dalam 48 jam pertama yang penting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Sumber: HMMCH 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Malaysia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10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Malaysia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NHMS 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DAPMHHIV-502652578-1716712</_dlc_DocId>
    <_dlc_DocIdUrl xmlns="9e17fbd9-fb4c-4d20-9ec4-18aa77a91b0d">
      <Url>https://unicef.sharepoint.com/teams/DAPM-Health-HIV/_layouts/15/DocIdRedir.aspx?ID=DAPMHHIV-502652578-1716712</Url>
      <Description>DAPMHHIV-502652578-1716712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0c942069-3fac-4aa9-889e-94fd2632fdc6</vt:lpwstr>
  </property>
  <property fmtid="{D5CDD505-2E9C-101B-9397-08002B2CF9AE}" pid="4" name="MediaServiceImageTags">
    <vt:lpwstr/>
  </property>
</Properties>
</file>