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96a13d8871d03d3c662ae5df3aca6d5f4399c7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1046dfeea2a7c2f76c0f965bb87fddfb941e02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d9f7843443469e38e62ab1347c31199206f8b5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d9f7843443469e38e62ab1347c31199206f8b5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a415d268a801c54d05cef9804186225b005446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a415d268a801c54d05cef9804186225b005446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ec25cc8b8a2f0f7dc33406f964979bf657b8e5b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ec25cc8b8a2f0f7dc33406f964979bf657b8e5b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96a13d8871d03d3c662ae5df3aca6d5f4399c7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9c86e33a8a7f34dce298ba2943094bb06656cf51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9c86e33a8a7f34dce298ba2943094bb06656cf51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e35a72406eb7a5bed056e8735741565100b9c14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e35a72406eb7a5bed056e8735741565100b9c14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24c3d8db926b2a74ab148f5e84fd1354b77a55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24c3d8db926b2a74ab148f5e84fd1354b77a55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1046dfeea2a7c2f76c0f965bb87fddfb941e02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Niger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Teens need more movement for healthy minds and bodies.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Niger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enfant sur 3 avec des symptômes d’infection respiratoire aiguë ne consulte jamais un professionnel de santé à temps.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ENAFME 2021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Niger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600,000 mothers miss their critical fourth antenatal check-up each year.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ENAFEME rsultats prliminaires 2021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Niger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Chaque année, 600 000 mères ne font pas leur quatrième visite prénatale essentielle.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Résultats préliminaires ENAFEME 2021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Niger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birth takes place without a skilled health professional every 60 seconds.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ENAFEME 2021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Niger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Une naissance survenant sans professionnel de santé qualifié a lieu toutes les 60 secondes.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ENAFEME 2021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Niger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Only 1 in 2 children with diarrhoea get the life-saving oral rehydration salts they urgently need.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ENAFME 2021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Niger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Seulement 1 enfant sur 2 qui a la diarrhée reçoit les sachets de sels de réhydratation orale essentiels dont il a vraiment besoin.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ENAFME 2021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Niger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Les ados ont besoin de plus d’activité physique pour garder un corps et un esprit en bonne santé.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Niger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2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Niger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Une femme meurt de complications liées à la grossesse ou à l’accouchement toutes les 2 heures.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Niger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Girls should not become mothers while still children.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Niger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Les filles ne doivent pas devenir mères alors qu’elles sont encore des enfants.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Niger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70% of mothers do not receive postnatal care in the critical first 48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ENAFEME rsultats prliminaires 2021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Niger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70 % des mères ne reçoivent pas de soins postnatals dans les 48 heures cruciales après la naissance.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ENAFEME résultats préliminaires 2021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Niger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in 3 children with acute respiratory infection symptoms never see a health provider in time.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ENAFME 2021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DAPMHHIV-502652578-1716729</_dlc_DocId>
    <_dlc_DocIdUrl xmlns="9e17fbd9-fb4c-4d20-9ec4-18aa77a91b0d">
      <Url>https://unicef.sharepoint.com/teams/DAPM-Health-HIV/_layouts/15/DocIdRedir.aspx?ID=DAPMHHIV-502652578-1716729</Url>
      <Description>DAPMHHIV-502652578-1716729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60960b19-56ae-47aa-801f-66178eebc254</vt:lpwstr>
  </property>
  <property fmtid="{D5CDD505-2E9C-101B-9397-08002B2CF9AE}" pid="4" name="MediaServiceImageTags">
    <vt:lpwstr/>
  </property>
</Properties>
</file>