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Niger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Niger, 1 enfant sur 3 qui a des symptômes d’infection respiratoire aiguë ne voit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ENAFME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Niger, 600,000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ENAFEME rsultats prliminaires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Niger, 600 000 mères ne vont pas à leur quatrième visite prénatale cruciale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ENAFEME résultats préliminaires 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Niger, a birth takes place without a skilled health professional every 60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ENAFEME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Niger, une naissance se fait sans professionnel de santé qualifié toutes les 60 secondes.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ENAFEME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ENAFME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Niger, seulement 1 enfant sur 2 qui a la diarrhée reçoit les sels de réhydratation orale vitaux dont il a vraiment besoin.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ENAFME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Niger ont besoin de bouger plus pour garder l’esprit et le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Niger, une femme meurt des suites de la grossesse ou de l’accouchement toutes les 2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Niger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filles au Niger ne devraient pas devenir mères alors qu'elles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Niger, over 70%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ENAFEME rsultats prliminaires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Niger, plus de 70 % des mères ne bénéficient pas de soins postnataux dans les 48 heures cruciales qui suivent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résultats préliminaires ENAFEME 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ENAFME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DAPMHHIV-502652578-1716717</_dlc_DocId>
    <_dlc_DocIdUrl xmlns="9e17fbd9-fb4c-4d20-9ec4-18aa77a91b0d">
      <Url>https://unicef.sharepoint.com/teams/DAPM-Health-HIV/_layouts/15/DocIdRedir.aspx?ID=DAPMHHIV-502652578-1716717</Url>
      <Description>DAPMHHIV-502652578-1716717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f558db76-3d2f-4a90-b69c-67b036caee59</vt:lpwstr>
  </property>
  <property fmtid="{D5CDD505-2E9C-101B-9397-08002B2CF9AE}" pid="4" name="MediaServiceImageTags">
    <vt:lpwstr/>
  </property>
</Properties>
</file>