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Niger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Niger qui a des symptômes d’infection respiratoire aiguë ne voit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ENAFME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ENAFEME rsultats prliminaires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Niger ne font pas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résultats préliminaires ENAFEME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Niger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ENAFEME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60 secondes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au Niger se passe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ENAFEME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ENAFME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Niger qui a la diarrhée reçoit les sels de réhydratation orale essentiels à sa survie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ENAFME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Niger doivent bouger plus pour avoir un corps et un esprit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Niger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Niger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Niger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filles au Niger ne devraient pas devenir mères alors qu'elles sont encore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ENAFEME rsultats prliminaires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70 %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Niger ne bénéficient pas de soins postnatals pendant les 48 heures cruciales après la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ENAFEME résultats préliminaires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ENAFME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DAPMHHIV-502652578-1716731</_dlc_DocId>
    <_dlc_DocIdUrl xmlns="9e17fbd9-fb4c-4d20-9ec4-18aa77a91b0d">
      <Url>https://unicef.sharepoint.com/teams/DAPM-Health-HIV/_layouts/15/DocIdRedir.aspx?ID=DAPMHHIV-502652578-1716731</Url>
      <Description>DAPMHHIV-502652578-1716731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d48c8fc6-7955-450f-98b9-b0fd1638526e</vt:lpwstr>
  </property>
  <property fmtid="{D5CDD505-2E9C-101B-9397-08002B2CF9AE}" pid="4" name="MediaServiceImageTags">
    <vt:lpwstr/>
  </property>
</Properties>
</file>