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96a13d8871d03d3c662ae5df3aca6d5f4399c7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1046dfeea2a7c2f76c0f965bb87fddfb941e02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d9f7843443469e38e62ab1347c31199206f8b5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d9f7843443469e38e62ab1347c31199206f8b5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a415d268a801c54d05cef9804186225b005446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a415d268a801c54d05cef9804186225b005446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ec25cc8b8a2f0f7dc33406f964979bf657b8e5b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ec25cc8b8a2f0f7dc33406f964979bf657b8e5b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96a13d8871d03d3c662ae5df3aca6d5f4399c7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9c86e33a8a7f34dce298ba2943094bb06656cf51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9c86e33a8a7f34dce298ba2943094bb06656cf51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e35a72406eb7a5bed056e8735741565100b9c14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e35a72406eb7a5bed056e8735741565100b9c14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24c3d8db926b2a74ab148f5e84fd1354b77a55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24c3d8db926b2a74ab148f5e84fd1354b77a55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1046dfeea2a7c2f76c0f965bb87fddfb941e02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Nigeria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Teens need more movement for healthy minds and bodies.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Najeriya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Yara 1 cikin 2 da ke da alamun cutar numfashi mai tsanani ba sa zuwa wurin likita cikin lokaci.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Tushe: DHS 2023-2024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Nigeria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4 million mothers miss their critical fourth antenatal check-up each year.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2023-2024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Najeriya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Matan da suka haifa kusan miliyan 4 ba sa zuwa duba lafiyar juna biyu na huɗu da yake da muhimmanci kowace shekara.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Tushe: DHS 2023-2024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Nigeria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birth takes place without a skilled health professional every 8 seconds.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2024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Najeriya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Ana haifar da jariri ba tare da ƙwararren ma'aikacin lafiya ba duk bayan daƙiƙa 8.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Tushe: DHS 2024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Nigeria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Only 1 in 2 children with diarrhoea get the life-saving oral rehydration salts they urgently need.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2023-2024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Najeriya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Yara 1 cikin 2 kawai masu gudawa suke samun ganyen sulfar ruwan sha na ceto rai da suke bukata cikin gaggawa.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Tushe: DHS 2023-2024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Najeriya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Matasa suna bukatar motsa jiki fiye don lafiyar kwakwalwa da jiki.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Nigeria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7 minutes.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Najeriya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Kowace minti 7 mace na mutuwa saboda juna biyu ko haihuwa.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Asali: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Nigeria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6000 girls become mothers every day — while still children themselves.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NPC 2023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Najeriya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Kowace rana ’yan mata 6000 na zama uwa — duk da cewa su ’yan yara ne har yanzu.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Asali: NPC 2023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Nigeria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60% of mothers do not receive postnatal care in the critical first 48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2023-2024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Najeriya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Kashi 60% na iyayen mata ba sa samun kulawar lafiya bayan haihuwa a cikin sa’o’i 48 na farko da suka fi muhimmanci.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Tushe: DHS 2023-2024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Nigeria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in 2 children with acute respiratory infection symptoms never see a health provider in time.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2023-2024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DAPMHHIV-502652578-1716732</_dlc_DocId>
    <_dlc_DocIdUrl xmlns="9e17fbd9-fb4c-4d20-9ec4-18aa77a91b0d">
      <Url>https://unicef.sharepoint.com/teams/DAPM-Health-HIV/_layouts/15/DocIdRedir.aspx?ID=DAPMHHIV-502652578-1716732</Url>
      <Description>DAPMHHIV-502652578-1716732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057f2a34-acfa-496d-b7ae-0ec25fd927e3</vt:lpwstr>
  </property>
  <property fmtid="{D5CDD505-2E9C-101B-9397-08002B2CF9AE}" pid="4" name="MediaServiceImageTags">
    <vt:lpwstr/>
  </property>
</Properties>
</file>