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Nigeria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 Najeriya, yaro 1 cikin 2 da ke da alamun cutar numfashi ta tsanani ba su samun ganin likita a kan lokaci ba.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Tushen bayani: DHS 2023-2024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Nigeria, 4 million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2023-2024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 Najeriya, mata miliyan 4 na rasa ziyarar duban ciki ta hudu mai muhimmanci a kowace shekara.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Tushe: DHS 2023-2024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Nigeria, a birth takes place without a skilled health professional every 8 seconds.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 Najeriya, ana haihuwa ba tare da ƙwararren ma'aikacin lafiya ba a kowane dakika 8.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Tushe: DHS 2024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Nigeria,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2023-2024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 Najeriya, yara 1 cikin 2 ne kawai ke samun sinadaran ruwa don hana bushewa (ORS) lokacin gudawa da suka fi bukata gaggawa.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Tushe: DHS 2023-2024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Matasa a Najeriya suna bukatar ƙarin motsa jiki don lafiyayyun kwakwalwa da jiki.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Nigeria, a woman dies from pregnancy or childbirth every 7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 cikin Najeriya, mace tana mutuwa saboda ciki ko haihuwa kowane minti 7.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Tushe: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Nigeria, 6000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NPC 2023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 Najeriya, yara mata 6000 na zama uwa a kullum — alhali kansu har yara ne.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Asali: NPC 2023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Nigeria, over 60%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2023-2024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 Najeriya, fiye da kashi 60% na iyaye mata ba sa samun kulawar lafiya bayan haihuwa a cikin awanni 48 na farko masu muhimmanci.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Tushe: DHS 2023-2024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Nigeria,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2023-2024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DAPMHHIV-502652578-1716724</_dlc_DocId>
    <_dlc_DocIdUrl xmlns="9e17fbd9-fb4c-4d20-9ec4-18aa77a91b0d">
      <Url>https://unicef.sharepoint.com/teams/DAPM-Health-HIV/_layouts/15/DocIdRedir.aspx?ID=DAPMHHIV-502652578-1716724</Url>
      <Description>DAPMHHIV-502652578-1716724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3deb2c76-2548-4734-aeb2-a532b443d596</vt:lpwstr>
  </property>
  <property fmtid="{D5CDD505-2E9C-101B-9397-08002B2CF9AE}" pid="4" name="MediaServiceImageTags">
    <vt:lpwstr/>
  </property>
</Properties>
</file>