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Nigeria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Yara 1 cikin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Najeriya da suke da alamun ciwon numfashi mai tsanani ba sa samun ganin likita a kan lokaci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Tushen: DHS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 million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Nigeria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Matan uwa miliyan 4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Najeriya ba sa zuwa duba lafiyar ciki ta huɗu mai muhimmanci a kowace shekara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Tushen bayani: DHS 2023-2024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8 seconds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Nigeria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Kowane sakan 8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haihuwa a Najeriya na faruwa ba tare da ƙwararren ma'aikacin lafiya ba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Tushe: DHS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Nigeria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Yara 1 cikin 2 kadai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Najeriya dake fama da gudawa ke samun maganin ruwa na baki (ORS) mai ceton rai da suke bukata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Tushe: DHS 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Matasa a Najeriya suna bukatar yin motsa jiki sosai don samun kwakwalwa da jiki masu lafiya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7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Nigeria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Kowane minti 7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uwa a Najeriya tana mutuwa daga ciki ko haihuwa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Tushen bayani: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Nigeria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NPC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'Yan mata 6000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Najeriya suke zama uwa kowace rana, duk da cewa har yanzu kananan ne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Tushen: NPC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60%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Nigeria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Najeriya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Fiye da kashi 60% na mata masu juna biyu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Najeriya ba sa samun kulawar bayan haihuwa a cikin awanni 48 na farko masu muhimmanci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Tushe: DHS 2023-2024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Nigeria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Nigeria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DAPMHHIV-502652578-1716727</_dlc_DocId>
    <_dlc_DocIdUrl xmlns="9e17fbd9-fb4c-4d20-9ec4-18aa77a91b0d">
      <Url>https://unicef.sharepoint.com/teams/DAPM-Health-HIV/_layouts/15/DocIdRedir.aspx?ID=DAPMHHIV-502652578-1716727</Url>
      <Description>DAPMHHIV-502652578-1716727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38f10319-3c0b-4610-b89d-2c6b8e9f4da4</vt:lpwstr>
  </property>
  <property fmtid="{D5CDD505-2E9C-101B-9397-08002B2CF9AE}" pid="4" name="MediaServiceImageTags">
    <vt:lpwstr/>
  </property>
</Properties>
</file>