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Nicaragua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niños en Nicaragua necesitan atención rápida cuando presentan una infección respiratoria aguda.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Nicaragua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Nicaragua, las madres necesitan cuatro visitas prenatales en cada embarazo.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Nicaragua, a birth takes place without a skilled health professional every 2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PAHO 2025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Nicaragua, cada 2 horas nace un bebé sin la atención de un profesional de salud capacitado.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OPS 2025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Nicaragua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niños en Nicaragua necesitan sales de rehidratación oral y zinc para sobrevivir a la diarrea.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adolescentes en Nicaragua necesitan moverse más para tener mente y cuerpo sanos.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Nicaragua, a woman dies from pregnancy or childbirth every 5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Nicaragua, una mujer muere por embarazo o parto cada 5 días.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Nicaragua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niñas en Nicaragua no deberían convertirse en madres siendo todavía niñas.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Nicaragua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madres en Nicaragua necesitan atención médica en las 48 horas críticas justo después del parto.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Nicaragua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DAPMHHIV-502652578-1716730</_dlc_DocId>
    <_dlc_DocIdUrl xmlns="9e17fbd9-fb4c-4d20-9ec4-18aa77a91b0d">
      <Url>https://unicef.sharepoint.com/teams/DAPM-Health-HIV/_layouts/15/DocIdRedir.aspx?ID=DAPMHHIV-502652578-1716730</Url>
      <Description>DAPMHHIV-502652578-1716730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d764b9c0-b510-4602-985e-9c8478c2694b</vt:lpwstr>
  </property>
  <property fmtid="{D5CDD505-2E9C-101B-9397-08002B2CF9AE}" pid="4" name="MediaServiceImageTags">
    <vt:lpwstr/>
  </property>
</Properties>
</file>