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Nicaragua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Nicaragua necesitan atención rápida cuando aparecen síntomas de infección respiratoria aguda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Nicaragua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Nicaragua necesitan cuatro controles prenatales en cada embarazo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Nicaragua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PAHO 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2 horas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ocurre un parto en Nicaragua sin la asistencia de un profesional de salud capacitado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OPS 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Nicaragua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Nicaragua necesitan sales de rehidratación oral y zinc para combatir la diarrea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adolescentes en Nicaragua necesitan moverse más para tener mentes y cuerpos saludables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Nicaragua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5 días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muere una madre en Nicaragua por embarazo o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Nicaragua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niñas en Nicaragua no deberían convertirse en madres siendo todavía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Nicaragua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Nicaragua necesitan atención durante las primeras 48 horas críticas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Nicaragua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Nicaragua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DAPMHHIV-502652578-1716733</_dlc_DocId>
    <_dlc_DocIdUrl xmlns="9e17fbd9-fb4c-4d20-9ec4-18aa77a91b0d">
      <Url>https://unicef.sharepoint.com/teams/DAPM-Health-HIV/_layouts/15/DocIdRedir.aspx?ID=DAPMHHIV-502652578-1716733</Url>
      <Description>DAPMHHIV-502652578-1716733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005cf937-e029-4f02-bc66-eac3f283ea27</vt:lpwstr>
  </property>
  <property fmtid="{D5CDD505-2E9C-101B-9397-08002B2CF9AE}" pid="4" name="MediaServiceImageTags">
    <vt:lpwstr/>
  </property>
</Properties>
</file>