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Kua nakai fakapohoi e fai fafine ke fanau tokotaha, taha mo e tagata poto ki he hau ola.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Fanafanó e tamāfine ke fakaaoga he ORS mo e zinc ke ola mei he faiva fakakakai.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manako e ngaahi faí vaí i ha tokoni fakamū koia he ngaahi hola 48 mua taha mei he tohi pēpē.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manakogina e tama ha tautolu ke mau kamata hagahaga he taimi tonū pe he kamata ika he faeleaga oti oti ha kovi i loto he mate he muhaki.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DAPMHHIV-502652578-1716744</_dlc_DocId>
    <_dlc_DocIdUrl xmlns="9e17fbd9-fb4c-4d20-9ec4-18aa77a91b0d">
      <Url>https://unicef.sharepoint.com/teams/DAPM-Health-HIV/_layouts/15/DocIdRedir.aspx?ID=DAPMHHIV-502652578-1716744</Url>
      <Description>DAPMHHIV-502652578-1716744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00cd2678-5a16-4ad8-a5d4-d7e45ee906ad</vt:lpwstr>
  </property>
  <property fmtid="{D5CDD505-2E9C-101B-9397-08002B2CF9AE}" pid="4" name="MediaServiceImageTags">
    <vt:lpwstr/>
  </property>
</Properties>
</file>