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Nepal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नेपाल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तीव्र श्वासप्रश्वास सङ्क्रमणका लक्षण भएका २ मध्ये १ जनाले समयमा स्वास्थ्यकर्मीलाई भेट्दैनन्।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DHS २०२२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Nepal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नेपाल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हरेक वर्ष १ लाख आमाहरुले आफ्नो निकै जरुरी चौथो गर्भधारण परीक्षण गुमाउँछन्।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DHS २०२२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Nepal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5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नेपाल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प्रत्येक ५ मिनेटमा कुनै तालिमप्राप्त स्वास्थ्यकर्मी बिना बच्चा जन्मिन्छ।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DHS २०२२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Nepal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नेपाल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पखाला लागेका ३ मध्ये केवल १ बालबालिकाले मात्रै तिनीहरूलाई तुरुन्त चाहिने जीवनरक्षक ORS पाउँछन्।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DHS २०२२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नेपाल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८०% किशोरहरू पर्याप्त सक्रिय छैनन्, जसले दीर्घकालीन रोगको जोखिम बढाउँछ।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डब्लुएमपी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Nepal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नेपाल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हरेक १० घण्टामा गर्भावस्था वा जन्मजात समस्याबाट एक महिला मर्छिन्।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MMEIG २०२५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Nepal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नेपाल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प्रत्येक दिन ६०० केटीहरू अझै बच्चै हुँदा आमा बन्छन्।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DHS २०२२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Nepal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नेपाल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३०% आमा जन्मपछि पहिलो ४८ घण्टामा जरुरी उपचार पाउँदैनन्।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DHS २०२२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Nepal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DAPMHHIV-502652578-1716752</_dlc_DocId>
    <_dlc_DocIdUrl xmlns="9e17fbd9-fb4c-4d20-9ec4-18aa77a91b0d">
      <Url>https://unicef.sharepoint.com/teams/DAPM-Health-HIV/_layouts/15/DocIdRedir.aspx?ID=DAPMHHIV-502652578-1716752</Url>
      <Description>DAPMHHIV-502652578-1716752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580961df-3971-4eb6-943d-6a75addd9a38</vt:lpwstr>
  </property>
  <property fmtid="{D5CDD505-2E9C-101B-9397-08002B2CF9AE}" pid="4" name="MediaServiceImageTags">
    <vt:lpwstr/>
  </property>
</Properties>
</file>