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मा, तीब्र श्वासप्रश्वास संक्रमण भएका २ मा १ बच्चाले समयमा स्वास्थ्यकर्मीलाई देखाउँदैनन्।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DHS २०२२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 हरेक वर्ष १ लाख आमाहरुले आफ्नो महत्वपूर्ण चौथो गर्भधारण जाँच नपाउने गर्छन्।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DHS २०२२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a birth takes place without a skilled health professional every 5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 हरेक ५ मिनेटमा एक जना सिपालु स्वास्थ्यकर्मी नहुँदै बच्चा जन्मिन्छ।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DHS २०२२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मा, पखाला लागेका ३ मध्ये केवल १ जना बच्चाले मात्र तुरुन्त चाहिने जीवनरक्षक ORS पाउँछन्।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DHS २०२२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मा, ८०% किशोरहरू पर्याप्त शारीरिक सक्रिय छैनन्, जसले पुरानो रोगको जोखिम बढाउँछ।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 हरेक १० घण्टामा गर्भधारण वा बच्चा जन्माउने क्रममा एक महिला मृत्यु हुन्छ।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MMEIG २०२५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600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 हरेक दिन ६०० केटीहरू आफैं अझै बच्चै भएर आमाहरू बन्छन्।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DHS २०२२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नेपाल मा, ३०% भन्दा बढी आमा जन्मपश्चातको पहिलो ४८ घण्टामा स्वास्थ्य सेवा पाउँदैनन्।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DHS २०२२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Nepal,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DAPMHHIV-502652578-1716741</_dlc_DocId>
    <_dlc_DocIdUrl xmlns="9e17fbd9-fb4c-4d20-9ec4-18aa77a91b0d">
      <Url>https://unicef.sharepoint.com/teams/DAPM-Health-HIV/_layouts/15/DocIdRedir.aspx?ID=DAPMHHIV-502652578-1716741</Url>
      <Description>DAPMHHIV-502652578-1716741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84b421a1-e28b-4f41-932a-9cead25f344f</vt:lpwstr>
  </property>
  <property fmtid="{D5CDD505-2E9C-101B-9397-08002B2CF9AE}" pid="4" name="MediaServiceImageTags">
    <vt:lpwstr/>
  </property>
</Properties>
</file>