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Nepal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Nepal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१ लाख आमा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नेपाल मा हरेक वर्ष आफ्नो धेरै जरूरी चौथो प्रसूति पूर्व परीक्षण छोड्छन्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Nepal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हरेक ५ मिनेटमा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नेपाल मा एकजना महिलाको जन्म बिना कुनै trained स्वास्थ्यकर्मीको हुन्थ्यो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Nepal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८०%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नेपाल मा किशोरहरू पर्याप्त शारीरिक रूपमा सक्रिय छैनन्, जसले दीर्घकालीन रोगको खतरा बढाउँछ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Nepal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हरेक १० घण्टामा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नेपाल मा एउटी आमाले गर्भावस्था वा प्रसूतिका कारण मृत्यु हुन्छ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MMEIG २०२५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Nepal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६०० जना केटी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नेपाल मा हरेक दिन अझै बाल्यकालमै रहेकी आमाहरु बन्दैछन्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Nepal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Nepal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Nepal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नेपाल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हरेक २ बच्चामध्ये १ जना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जसलाई नेपाल मा छिटो सास फेर्ने समस्याका लक्षण देखिन्छ भने समयमै स्वास्थ्यकर्मीको उपचार पाउँदैनन्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स्रोत: DHS २०२२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DAPMHHIV-502652578-1716747</_dlc_DocId>
    <_dlc_DocIdUrl xmlns="9e17fbd9-fb4c-4d20-9ec4-18aa77a91b0d">
      <Url>https://unicef.sharepoint.com/teams/DAPM-Health-HIV/_layouts/15/DocIdRedir.aspx?ID=DAPMHHIV-502652578-1716747</Url>
      <Description>DAPMHHIV-502652578-1716747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5c78a4ab-6554-4adc-9ca6-027807d18ffe</vt:lpwstr>
  </property>
  <property fmtid="{D5CDD505-2E9C-101B-9397-08002B2CF9AE}" pid="4" name="MediaServiceImageTags">
    <vt:lpwstr/>
  </property>
</Properties>
</file>