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Naoero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Bwiir e aki oral rehydration salts im zinc ie anu amoang in am bojun.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Naoero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mom eo needim help medical long first 48 awa after baby i bon.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Naoero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Ean nin awi in-egog four antenatal visits, irin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DAPMHHIV-502652578-1716755</_dlc_DocId>
    <_dlc_DocIdUrl xmlns="9e17fbd9-fb4c-4d20-9ec4-18aa77a91b0d">
      <Url>https://unicef.sharepoint.com/teams/DAPM-Health-HIV/_layouts/15/DocIdRedir.aspx?ID=DAPMHHIV-502652578-1716755</Url>
      <Description>DAPMHHIV-502652578-1716755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1c17ab5f-acd8-4abf-99b2-0295573f80c5</vt:lpwstr>
  </property>
  <property fmtid="{D5CDD505-2E9C-101B-9397-08002B2CF9AE}" pid="4" name="MediaServiceImageTags">
    <vt:lpwstr/>
  </property>
</Properties>
</file>