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Nauru,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Nauru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Ita id kids eo in Naoero need salt eo oral rehydration mo zinc ne eongo ad pein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Nauru, a woman dies from pregnancy or childbirth every 20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Nauru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Nauru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Nauru,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Naoero, 1 e 2 aen eo an armea en apwoui e men innem ian hospital men im e chok aei amren ea idra.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Nauru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Eyañ mwar in Naoero e dimuweir ri won antenatal visits, bwe gachin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Nauru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DAPMHHIV-502652578-1716748</_dlc_DocId>
    <_dlc_DocIdUrl xmlns="9e17fbd9-fb4c-4d20-9ec4-18aa77a91b0d">
      <Url>https://unicef.sharepoint.com/teams/DAPM-Health-HIV/_layouts/15/DocIdRedir.aspx?ID=DAPMHHIV-502652578-1716748</Url>
      <Description>DAPMHHIV-502652578-1716748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3c0c07f7-1a00-4883-9c2c-f6190b929ce5</vt:lpwstr>
  </property>
  <property fmtid="{D5CDD505-2E9C-101B-9397-08002B2CF9AE}" pid="4" name="MediaServiceImageTags">
    <vt:lpwstr/>
  </property>
</Properties>
</file>