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Oman,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يحتاج أطفال عمان إلى رعاية في الوقت المناسب عند إصابتهم بعدوى تنفسية حادة.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Oman, 20,000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OHACEH 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عمان، حوالي ٢٠ ألف أم ما بتحضرش الفحص الطبي الرابع المهم خلال الحمل كل سنة.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OHACEH 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Oman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 امرأة في عمان لازم تولد لحالها بدون وجود ممرضة أو طبيب مختص جنبها.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Oman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الأطفال في عمان يحتاجون إلى محاليل الإمهاء الفموي والزنك للبقاء على قيد الحياة عند الإصابة بالإسهال.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عمان، ٨٠٪ من المراهقين مش نشطين بما يكفي، وهذا بيزود خطر 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Oman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فيش أم في عمان لازم تموت بسبب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Oman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لازم البنات في عمان يصبحن أمهات وهما لسه أطفال.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Oman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الأمهات في عمان يحتجن إلى رعاية خلال أول ٤٨ ساعة المهمة بعد الولادة.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Oman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DAPMHHIV-502652578-1716758</_dlc_DocId>
    <_dlc_DocIdUrl xmlns="9e17fbd9-fb4c-4d20-9ec4-18aa77a91b0d">
      <Url>https://unicef.sharepoint.com/teams/DAPM-Health-HIV/_layouts/15/DocIdRedir.aspx?ID=DAPMHHIV-502652578-1716758</Url>
      <Description>DAPMHHIV-502652578-1716758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4a92521e-c7e0-417f-a6b9-3d7ac3ca8669</vt:lpwstr>
  </property>
  <property fmtid="{D5CDD505-2E9C-101B-9397-08002B2CF9AE}" pid="4" name="MediaServiceImageTags">
    <vt:lpwstr/>
  </property>
</Properties>
</file>