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تین میں سے ایک بچہ جسے سانس کی تیز بیماری کی علامات ہوں، وقت پر کبھی ڈاکٹر کے پاس نہیں جاتا۔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ڈی ایچ ایس 2017-2018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PMMS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ہر سال 30 لاکھ مائیں اپنا اہم چوتھا پری نٹل چیک اپ نہیں کراتیں۔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PMMS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PSLM 2019-2020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ہر ۲۰ سیکنڈ میں ایک بچے کی پیدائش بغیر کسی ماہر صحت کے ہوتی ہے۔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PSLM 2019-2020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اسہال والے صرف ۳ میں سے ۱ بچہ ہی ضروری زبردست پانی اور نمکیات کی دوا حاصل کر پاتا ہے۔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DHS ۲۰۱۷-۲۰۱۸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۹۰ فیصد نوجوان اتنے فعال نہیں ہیں جس کی وجہ سے دائمی بیماریوں کا خطرہ بڑھ جاتا ہے۔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ہر پچاس منٹ میں ایک عورت حمل یا بچے کی پیدائش کے دوران موت کے باعث چل بستی ہے۔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ہر روز ۲۰۰۰ لڑکیاں خود بچیاں رہتے ہوئے مائیں بن جاتی ہیں۔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ڈی ایچ ایس ۲۰۱۷-۲۰۱۸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PMMS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پاکستان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 فیصد ماؤں کو بچوں کی پیدائش کے بعد پہلے 48 گھنٹوں میں مناسب طبی دیکھ بھال نہیں ملتی۔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ماخذ: پی ایم ایم ایس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DAPMHHIV-502652578-1716771</_dlc_DocId>
    <_dlc_DocIdUrl xmlns="9e17fbd9-fb4c-4d20-9ec4-18aa77a91b0d">
      <Url>https://unicef.sharepoint.com/teams/DAPM-Health-HIV/_layouts/15/DocIdRedir.aspx?ID=DAPMHHIV-502652578-1716771</Url>
      <Description>DAPMHHIV-502652578-1716771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45329bf4-44a8-442c-a790-83c0b591ba49</vt:lpwstr>
  </property>
  <property fmtid="{D5CDD505-2E9C-101B-9397-08002B2CF9AE}" pid="4" name="MediaServiceImageTags">
    <vt:lpwstr/>
  </property>
</Properties>
</file>