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Pakistan,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پاکستان میں، تین میں ایک بچہ جو شدید سانس کی بیماری کی علامات دکھاتا ہے، وقت پر صحت کی سہولت نہیں پہنچ پاتا۔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ماخذ: DHS 2017-2018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Pakistan, 3 million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PMMS 2019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پاکستان میں ہر سال ۳۰ لاکھ مائیں اپنی اہم چوتھی قبل از پیدائش چیک اپ چھوڑ دیتی ہیں۔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ماخذ: PMMS 2019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Pakistan, a birth takes place without a skilled health professional every 20 seconds.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PSLM 2019-2020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پاکستان میں ہر ۲۰ سیکنڈ میں ایک بچہ بغیر ماہر طبی عملہ کے پیدا ہوتا ہے۔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ماخذ: PSLM 2019-2020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Pakistan,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2017-2018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پاکستان میں دست کی بیماری والے صرف ہر تین میں سے ایک بچے کو وہ فوری ضرورت والی جان بچانے والی اورل ری ہائیڈریشن سالٹ ملتی ہے۔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ماخذ: DHS 2017-2018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پاکستان میں، ۹۰٪ نوعمر لڑکے اور لڑکیاں جسمانی سرگرمی میں بہت کم ہیں، جو دائمی بیماریوں کے خطرے کو بڑھاتا ہے۔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ماخذ: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Pakistan, a woman dies from pregnancy or childbirth every 50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پاکستان میں، ہر ۵۰ منٹ میں ایک عورت حمل یا بچے کی پیدائش کے دوران مر جاتی ہے۔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ماخذ: MMEIG ۲۰۲۵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Pakistan, 2000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2017-2018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پاکستان میں ہر روز ۲۰۰۰ لڑکیاں خود بچوں کی عمر میں ہی ماں بن جاتی ہیں۔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ماخذ: ڈی ایچ ایس ۲۰۱۷-۲۰۱۸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Pakistan, over 30%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PMMS 2019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پاکستان میں ۳۰ فیصد سے زیادہ مائیں پیدائش کے بعد پہلے ۴۸ گھنٹوں میں طبی نگرانی حاصل نہیں کر پاتیں۔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ماخذ: PMMS 2019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Pakistan, 1 in 3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2017-2018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DAPMHHIV-502652578-1716760</_dlc_DocId>
    <_dlc_DocIdUrl xmlns="9e17fbd9-fb4c-4d20-9ec4-18aa77a91b0d">
      <Url>https://unicef.sharepoint.com/teams/DAPM-Health-HIV/_layouts/15/DocIdRedir.aspx?ID=DAPMHHIV-502652578-1716760</Url>
      <Description>DAPMHHIV-502652578-1716760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e31cd44c-6da3-4e9e-b354-83a58990e32f</vt:lpwstr>
  </property>
  <property fmtid="{D5CDD505-2E9C-101B-9397-08002B2CF9AE}" pid="4" name="MediaServiceImageTags">
    <vt:lpwstr/>
  </property>
</Properties>
</file>