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Pakistan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ہر تین بچوں میں سے ایک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جو پاکستان میں شدید سانس کی بیماری کی علامات رکھتا ہے، وقت پر ڈاکٹر کے پاس نہیں پہنچتا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ڈی ایچ ایس 2017-2018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Pakistan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PMMS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 لاکھ مائیں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پاکستان میں ہر سال اپنی اہم چوتھی قبل از پیدائش کی چیک اپ کروانا چھوڑ دیتی ہیں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PMMS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Pakistan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PSLM 2019-2020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ہر ۲۰ سیکنڈ میں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پاکستان میں ایک بچہ ایسی پیدائش ہوتا ہے جس میں ماہر طبی عملہ موجود نہیں ہوتا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PSLM 2019-2020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Pakistan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صرف ہر تین میں سے ایک بچہ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جو پاکستان میں اسہال میں مبتلا ہوتا ہے، زندگی بچانے والی ORS لیتا ہے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DHS 2017-2018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۹۰٪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پاکستان میں زیادہ تر نوجوان جسمانی طور پر کم متحرک ہیں، جس سے دائمی بیماریوں کا خطرہ بڑھ جاتا ہے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Pakistan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ہر ۵۰ منٹ میں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پاکستان میں ایک ماں حمل یا بچے کی پیدائش کی وجہ سے مر جاتی ہے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ایم ایم ای آئی جی ۲۰۲۵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Pakistan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۲۰۰۰ لڑکیاں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روزانہ پاکستان میں ابھی خود بچیاں ہی ہیں، وہ ماں بن جاتی ہیں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ڈی ایچ ایس ۲۰۱۷-۲۰۱۸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Pakistan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PMMS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تیس فیصد سے زیادہ مائیں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پاکستان میں بچے کی پیدائش کے بعد پہلے ۴۸ گھنٹوں میں ضروری طبی معائنہ نہیں کرواتیں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پی ایم ایم ایس ۲۰۱۹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Pakistan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DAPMHHIV-502652578-1716767</_dlc_DocId>
    <_dlc_DocIdUrl xmlns="9e17fbd9-fb4c-4d20-9ec4-18aa77a91b0d">
      <Url>https://unicef.sharepoint.com/teams/DAPM-Health-HIV/_layouts/15/DocIdRedir.aspx?ID=DAPMHHIV-502652578-1716767</Url>
      <Description>DAPMHHIV-502652578-1716767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3d901338-f4f1-4c68-bf8b-989e058a30aa</vt:lpwstr>
  </property>
  <property fmtid="{D5CDD505-2E9C-101B-9397-08002B2CF9AE}" pid="4" name="MediaServiceImageTags">
    <vt:lpwstr/>
  </property>
</Properties>
</file>