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cuatro controles prenatales en cada embarazo.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PAHO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3 horas ocurre un parto sin la presencia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OPS 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adolescentes necesitan moverse más para tener una mente y un cuerpo sanos.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En promedio, una mujer muere por causas relacionadas con el embarazo o el parto cada 10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Panamá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Panama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DAPMHHIV-502652578-1716774</_dlc_DocId>
    <_dlc_DocIdUrl xmlns="9e17fbd9-fb4c-4d20-9ec4-18aa77a91b0d">
      <Url>https://unicef.sharepoint.com/teams/DAPM-Health-HIV/_layouts/15/DocIdRedir.aspx?ID=DAPMHHIV-502652578-1716774</Url>
      <Description>DAPMHHIV-502652578-1716774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45731107-5d03-4421-abee-2f9bd18217a8</vt:lpwstr>
  </property>
  <property fmtid="{D5CDD505-2E9C-101B-9397-08002B2CF9AE}" pid="4" name="MediaServiceImageTags">
    <vt:lpwstr/>
  </property>
</Properties>
</file>