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Panama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Los niños en Panamá necesitan atención rápida cuando presentan una infección respiratoria aguda.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Panama need four antenatal visits, every pregnancy.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Panamá, las madres necesitan cuatro visitas prenatales en cada embarazo.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Panama, a birth takes place without a skilled health professional every 3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PAHO 2025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Panamá, cada 3 horas nace un bebé sin la atención de un profesional de salud capacitado.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OPS 2025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Panama need oral rehydration salts and zinc to survive diarrhoea.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Los niños en Panamá necesitan sales de rehidratación oral y zinc para sobrevivir a la diarrea.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Los adolescentes en Panamá necesitan moverse más para tener mente y cuerpo sanos.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Panama, a woman dies from pregnancy or childbirth every 10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En Panamá, una mujer muere por el embarazo o el parto cada 10 días.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Fuente: MMEIG 2025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Girls in Panama should not become mothers while still children.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Las niñas en Panamá no deberían convertirse en madres siendo todavía niñas.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Panama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Las madres en Panamá necesitan atención médica en las 48 horas críticas justo después del parto.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Panama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DAPMHHIV-502652578-1716764</_dlc_DocId>
    <_dlc_DocIdUrl xmlns="9e17fbd9-fb4c-4d20-9ec4-18aa77a91b0d">
      <Url>https://unicef.sharepoint.com/teams/DAPM-Health-HIV/_layouts/15/DocIdRedir.aspx?ID=DAPMHHIV-502652578-1716764</Url>
      <Description>DAPMHHIV-502652578-1716764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2026-06-04T17:24:04Z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a7822240-576f-4f9a-91d8-39fc9dfe82a4</vt:lpwstr>
  </property>
  <property fmtid="{D5CDD505-2E9C-101B-9397-08002B2CF9AE}" pid="4" name="MediaServiceImageTags">
    <vt:lpwstr/>
  </property>
</Properties>
</file>