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Panama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Panamá necesitan atención rápida cuando aparecen síntomas de infección respiratoria aguda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Panama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Panamá necesitan cuatro controles prenatales en cada embarazo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Panama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PAHO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3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nace un bebé en Panamá sin la atención de un profesional de la salud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OPS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Panama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Panamá necesitan sales de rehidratación oral y zinc para combatir la diarrea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adolescentes en Panamá necesitan moverse más para tener mentes y cuerpos saludables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Panama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10 días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Panamá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Panama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Panamá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Panama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Panamá necesitan atención durante las primeras 48 horas críticas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Panama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DAPMHHIV-502652578-1716772</_dlc_DocId>
    <_dlc_DocIdUrl xmlns="9e17fbd9-fb4c-4d20-9ec4-18aa77a91b0d">
      <Url>https://unicef.sharepoint.com/teams/DAPM-Health-HIV/_layouts/15/DocIdRedir.aspx?ID=DAPMHHIV-502652578-1716772</Url>
      <Description>DAPMHHIV-502652578-1716772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2c6a9ef2-a993-40ad-b6b0-efaf88d38640</vt:lpwstr>
  </property>
  <property fmtid="{D5CDD505-2E9C-101B-9397-08002B2CF9AE}" pid="4" name="MediaServiceImageTags">
    <vt:lpwstr/>
  </property>
</Properties>
</file>