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de cada 2 niños con síntomas de infección respiratoria aguda nunca recibe atención médica a tiempo.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 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año, 20,000 madres no asisten a su cuarto control prenatal, que es muy importante.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INEI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20 minutos ocurre un parto sin la presencia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INEI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Sólo 1 de cada 3 niños con diarrea recibe las sales de rehidratación oral que salvan vidas y que necesitan con urgencia.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80 % de los adolescentes no hace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Ninguna madre debería morir durante 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día, 400 niñas se convierten en madres, siendo aún niñas ellas mismas.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3% de las madres no recibe atención postnatal en las primeras 48 horas, que son las más importantes.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 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DAPMHHIV-502652578-1716779</_dlc_DocId>
    <_dlc_DocIdUrl xmlns="9e17fbd9-fb4c-4d20-9ec4-18aa77a91b0d">
      <Url>https://unicef.sharepoint.com/teams/DAPM-Health-HIV/_layouts/15/DocIdRedir.aspx?ID=DAPMHHIV-502652578-1716779</Url>
      <Description>DAPMHHIV-502652578-1716779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a5948d68-1845-433c-9328-d6617c35d263</vt:lpwstr>
  </property>
  <property fmtid="{D5CDD505-2E9C-101B-9397-08002B2CF9AE}" pid="4" name="MediaServiceImageTags">
    <vt:lpwstr/>
  </property>
</Properties>
</file>