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Peru,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Perú, 1 de cada 2 niños con síntomas de infección respiratoria aguda nunca recibe atención médica a tiempo.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ENDES 2024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Peru, 20,000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ENDES 2024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Perú, cada año 20,000 madres no asisten a su cuarta consulta prenatal, que es muy importante.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ENDES 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Peru, a birth takes place without a skilled health professional every 20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INEI 2025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Perú, cada 20 minutos nace un bebé sin la asistencia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INEI 2025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Peru,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ENDES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Perú, solo 1 de cada 3 niños con diarrea recibe las sales de rehidratación oral que necesitan urgentemente para salvar su vida.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ENDES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Perú, el 80 % de los adolescentes no se mueve lo suficiente,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Peru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Ninguna madre en Perú debería morir por 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Peru, 400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ENDES 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Perú, cada día 400 niñas se convierten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ENDES 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Peru, over 3%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ENDES 2024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Perú, más del 3 % de las madres no reciben atención postnatal en las primeras 48 horas, que son clave.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ENDES 2024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Peru,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ENDES 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DAPMHHIV-502652578-1716773</_dlc_DocId>
    <_dlc_DocIdUrl xmlns="9e17fbd9-fb4c-4d20-9ec4-18aa77a91b0d">
      <Url>https://unicef.sharepoint.com/teams/DAPM-Health-HIV/_layouts/15/DocIdRedir.aspx?ID=DAPMHHIV-502652578-1716773</Url>
      <Description>DAPMHHIV-502652578-1716773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fb3fb18a-6c6e-4896-adf9-e1c7ae4e5cac</vt:lpwstr>
  </property>
  <property fmtid="{D5CDD505-2E9C-101B-9397-08002B2CF9AE}" pid="4" name="MediaServiceImageTags">
    <vt:lpwstr/>
  </property>
</Properties>
</file>