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513f2ff8557e5689f2508bb065151b089a1e7b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ca480acffd992b002480ea20566c56064909a2b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ca480acffd992b002480ea20566c56064909a2b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417a5055a088b2313be2aa028a24f39ffff132b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417a5055a088b2313be2aa028a24f39ffff132b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aae205fa5253f0d5ed0990f373527e849b6195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aae205fa5253f0d5ed0990f373527e849b6195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4086127b6241ed230497dfab54cb15f703ba42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4086127b6241ed230497dfab54cb15f703ba42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61f95ba0e04092253a7b3d13c6c52b715a7b77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61f95ba0e04092253a7b3d13c6c52b715a7b77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f969ebd58c04b73775d6ff5e471e4d630464158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f969ebd58c04b73775d6ff5e471e4d630464158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513f2ff8557e5689f2508bb065151b089a1e7b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Peru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80%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of teens in Peru are insufficiently active, raising risk of chronic disease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Perú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de cada 2 niños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en Perú con síntomas de infección respiratoria aguda nunca reciben atención médica a tiempo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ENDES 2024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Peru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20,000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Peru miss their critical fourth antenatal check-up each year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ENDES 2024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Perú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20,000 madres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en Perú no asisten a su cuarto control prenatal crucial cada año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ENDES 2024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Peru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20 minutes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birth in Peru takes place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INEI 2025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Perú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Cada 20 minutos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ocurre un parto en Perú sin la presencia de un profesional de la salud capacitado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INEI 2025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Peru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Only 1 in 3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Peru with diarrhoea get the life-saving oral rehydration salts they need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ENDES 2023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Perú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Sólo 1 de cada 3 niños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en Perú con diarrea recibe las sales de rehidratación oral que salvan vidas que necesitan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ENDES 2023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Perú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80 %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de los adolescentes en Perú no hacen suficiente actividad física, aumentando el riesgo de enfermedades crónicas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Peru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No mother in Peru should die from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Perú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Ninguna madre en Perú debería morir durante el parto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Peru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400 girls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Peru become mothers every day, while still children themselves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ENDES 2020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Perú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400 niñas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en Perú se convierten en madres cada día, siendo aún niñas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ENDES 2020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Peru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Over 3% of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Peru do not receive postnatal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ENDES 2024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Perú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Más del 3 % de las madres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en Perú no reciben atención postnatal durante las primeras 48 horas cruciales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ENDES 2024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Peru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in 2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Peru with acute respiratory infection symptoms never see a health provider in time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ENDES 2024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DAPMHHIV-502652578-1716778</_dlc_DocId>
    <_dlc_DocIdUrl xmlns="9e17fbd9-fb4c-4d20-9ec4-18aa77a91b0d">
      <Url>https://unicef.sharepoint.com/teams/DAPM-Health-HIV/_layouts/15/DocIdRedir.aspx?ID=DAPMHHIV-502652578-1716778</Url>
      <Description>DAPMHHIV-502652578-1716778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468cd353-c9a6-48d4-9df7-b7e1c7394f08</vt:lpwstr>
  </property>
  <property fmtid="{D5CDD505-2E9C-101B-9397-08002B2CF9AE}" pid="4" name="MediaServiceImageTags">
    <vt:lpwstr/>
  </property>
</Properties>
</file>