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sa bawat 3 bata na may sintomas ng matinding impeksyon sa paghinga ay hindi nakakapunta agad sa klinika.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DHS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300,000 na mga ina ang hindi nakakakuha ng kanilang mahalagang ikaapat na antenatal check-up bawat taon.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DHS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NDHS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Tuwing 3 minuto, may ipinanganak na walang dalubhasang health professional na tumutulong.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NDHS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Isa lang sa bawat dalawang bata na may pagtatae ang nakakakuha ng ORS na kailangan nila agad para mabuhay.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Pinanggalingan: DHS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ng mga kabataan ay kulang sa pisikal na aktibidad, kaya tumataas ang panganib ng mga matagalang sakit.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6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May isang babae na namamatay dahil sa pagbubuntis o panganganak tuwing 6 na oras.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Araw-araw, 900 batang babae ang nagiging ina — habang bata pa rin sila.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Pinagmulan: DHS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Pilipinas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ng mga nanay ang hindi nakakatanggap ng postnatal na pangangalaga sa mahalagang unang 48 oras.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Pinanggalingan: DHS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Philippines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DAPMHHIV-502652578-1716789</_dlc_DocId>
    <_dlc_DocIdUrl xmlns="9e17fbd9-fb4c-4d20-9ec4-18aa77a91b0d">
      <Url>https://unicef.sharepoint.com/teams/DAPM-Health-HIV/_layouts/15/DocIdRedir.aspx?ID=DAPMHHIV-502652578-1716789</Url>
      <Description>DAPMHHIV-502652578-1716789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45928893-799e-44e3-9306-52bd58c065d3</vt:lpwstr>
  </property>
  <property fmtid="{D5CDD505-2E9C-101B-9397-08002B2CF9AE}" pid="4" name="MediaServiceImageTags">
    <vt:lpwstr/>
  </property>
</Properties>
</file>